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373" r:id="rId3"/>
    <p:sldId id="261" r:id="rId4"/>
    <p:sldId id="518" r:id="rId5"/>
    <p:sldId id="267" r:id="rId6"/>
    <p:sldId id="266" r:id="rId7"/>
    <p:sldId id="262" r:id="rId8"/>
    <p:sldId id="475" r:id="rId9"/>
    <p:sldId id="445" r:id="rId10"/>
    <p:sldId id="446" r:id="rId11"/>
    <p:sldId id="453" r:id="rId12"/>
    <p:sldId id="455" r:id="rId13"/>
    <p:sldId id="457" r:id="rId14"/>
    <p:sldId id="474" r:id="rId15"/>
    <p:sldId id="444" r:id="rId16"/>
    <p:sldId id="269" r:id="rId17"/>
    <p:sldId id="473" r:id="rId18"/>
    <p:sldId id="576" r:id="rId19"/>
    <p:sldId id="442" r:id="rId20"/>
    <p:sldId id="452" r:id="rId21"/>
    <p:sldId id="454" r:id="rId22"/>
    <p:sldId id="456" r:id="rId23"/>
    <p:sldId id="472" r:id="rId24"/>
    <p:sldId id="443" r:id="rId25"/>
    <p:sldId id="291" r:id="rId26"/>
    <p:sldId id="292" r:id="rId27"/>
    <p:sldId id="297" r:id="rId28"/>
    <p:sldId id="293" r:id="rId29"/>
    <p:sldId id="299" r:id="rId30"/>
    <p:sldId id="301" r:id="rId31"/>
    <p:sldId id="303" r:id="rId32"/>
    <p:sldId id="305" r:id="rId33"/>
    <p:sldId id="307" r:id="rId34"/>
    <p:sldId id="577" r:id="rId35"/>
    <p:sldId id="578" r:id="rId36"/>
    <p:sldId id="295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579" r:id="rId46"/>
    <p:sldId id="580" r:id="rId47"/>
    <p:sldId id="478" r:id="rId48"/>
    <p:sldId id="285" r:id="rId49"/>
    <p:sldId id="286" r:id="rId50"/>
    <p:sldId id="284" r:id="rId51"/>
    <p:sldId id="289" r:id="rId52"/>
    <p:sldId id="290" r:id="rId53"/>
    <p:sldId id="287" r:id="rId54"/>
    <p:sldId id="310" r:id="rId55"/>
    <p:sldId id="312" r:id="rId56"/>
    <p:sldId id="309" r:id="rId57"/>
    <p:sldId id="370" r:id="rId58"/>
    <p:sldId id="372" r:id="rId59"/>
    <p:sldId id="371" r:id="rId60"/>
    <p:sldId id="313" r:id="rId61"/>
    <p:sldId id="316" r:id="rId62"/>
    <p:sldId id="314" r:id="rId63"/>
    <p:sldId id="581" r:id="rId64"/>
    <p:sldId id="582" r:id="rId65"/>
    <p:sldId id="583" r:id="rId66"/>
    <p:sldId id="584" r:id="rId67"/>
    <p:sldId id="585" r:id="rId68"/>
    <p:sldId id="586" r:id="rId69"/>
    <p:sldId id="587" r:id="rId70"/>
    <p:sldId id="588" r:id="rId71"/>
    <p:sldId id="589" r:id="rId72"/>
    <p:sldId id="590" r:id="rId73"/>
    <p:sldId id="591" r:id="rId74"/>
    <p:sldId id="592" r:id="rId75"/>
    <p:sldId id="341" r:id="rId76"/>
    <p:sldId id="535" r:id="rId77"/>
    <p:sldId id="345" r:id="rId78"/>
    <p:sldId id="536" r:id="rId79"/>
    <p:sldId id="538" r:id="rId80"/>
    <p:sldId id="539" r:id="rId81"/>
    <p:sldId id="540" r:id="rId82"/>
    <p:sldId id="541" r:id="rId83"/>
    <p:sldId id="542" r:id="rId84"/>
    <p:sldId id="543" r:id="rId85"/>
    <p:sldId id="404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me" id="{C9A7515B-B3A1-4E27-BF1E-CAF66EE6170A}">
          <p14:sldIdLst>
            <p14:sldId id="256"/>
            <p14:sldId id="373"/>
          </p14:sldIdLst>
        </p14:section>
        <p14:section name="Logos" id="{6427289F-D62A-41E4-8670-4C74DE57F330}">
          <p14:sldIdLst>
            <p14:sldId id="261"/>
            <p14:sldId id="518"/>
            <p14:sldId id="267"/>
            <p14:sldId id="266"/>
          </p14:sldIdLst>
        </p14:section>
        <p14:section name="Rhyme Time" id="{1AB62D40-AC44-464B-89FA-566E85A2A8B3}">
          <p14:sldIdLst>
            <p14:sldId id="262"/>
            <p14:sldId id="475"/>
            <p14:sldId id="445"/>
            <p14:sldId id="446"/>
            <p14:sldId id="453"/>
            <p14:sldId id="455"/>
            <p14:sldId id="457"/>
            <p14:sldId id="474"/>
            <p14:sldId id="444"/>
            <p14:sldId id="269"/>
            <p14:sldId id="473"/>
            <p14:sldId id="576"/>
            <p14:sldId id="442"/>
            <p14:sldId id="452"/>
            <p14:sldId id="454"/>
            <p14:sldId id="456"/>
            <p14:sldId id="472"/>
            <p14:sldId id="443"/>
          </p14:sldIdLst>
        </p14:section>
        <p14:section name="Flags" id="{1FE9C8C5-4905-4C70-9AB2-77CAADBA3761}">
          <p14:sldIdLst>
            <p14:sldId id="291"/>
            <p14:sldId id="292"/>
            <p14:sldId id="297"/>
            <p14:sldId id="293"/>
            <p14:sldId id="299"/>
            <p14:sldId id="301"/>
            <p14:sldId id="303"/>
            <p14:sldId id="305"/>
            <p14:sldId id="307"/>
            <p14:sldId id="577"/>
            <p14:sldId id="578"/>
            <p14:sldId id="295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579"/>
            <p14:sldId id="580"/>
          </p14:sldIdLst>
        </p14:section>
        <p14:section name="High Low" id="{DA74E904-005A-40F1-849E-2729B197D70E}">
          <p14:sldIdLst>
            <p14:sldId id="478"/>
            <p14:sldId id="285"/>
            <p14:sldId id="286"/>
            <p14:sldId id="284"/>
            <p14:sldId id="289"/>
            <p14:sldId id="290"/>
            <p14:sldId id="287"/>
            <p14:sldId id="310"/>
            <p14:sldId id="312"/>
            <p14:sldId id="309"/>
            <p14:sldId id="370"/>
            <p14:sldId id="372"/>
            <p14:sldId id="371"/>
            <p14:sldId id="313"/>
            <p14:sldId id="316"/>
            <p14:sldId id="314"/>
          </p14:sldIdLst>
        </p14:section>
        <p14:section name="Numbers" id="{23C8C4CC-8FA7-43D8-96F0-F2C53BA2124E}">
          <p14:sldIdLst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</p14:sldIdLst>
        </p14:section>
        <p14:section name="Wipeout" id="{C3777404-B72B-4701-8256-6C29FEF76B7B}">
          <p14:sldIdLst>
            <p14:sldId id="341"/>
            <p14:sldId id="535"/>
            <p14:sldId id="345"/>
            <p14:sldId id="536"/>
            <p14:sldId id="538"/>
            <p14:sldId id="539"/>
            <p14:sldId id="540"/>
            <p14:sldId id="541"/>
            <p14:sldId id="542"/>
            <p14:sldId id="543"/>
          </p14:sldIdLst>
        </p14:section>
        <p14:section name="End" id="{F67FA8A6-5A6E-429A-8A5D-6076153ECE0F}">
          <p14:sldIdLst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116"/>
    <a:srgbClr val="1A84B3"/>
    <a:srgbClr val="3E9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8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4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05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6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79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9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05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8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2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9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3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b="0" dirty="0"/>
              <a:t>The </a:t>
            </a:r>
            <a:r>
              <a:rPr lang="en-GB" dirty="0"/>
              <a:t>LukeMain.com</a:t>
            </a:r>
            <a:br>
              <a:rPr lang="en-GB" b="0" dirty="0"/>
            </a:br>
            <a:r>
              <a:rPr lang="en-GB" b="0" dirty="0"/>
              <a:t>Lockdown Quiz 3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166259F3-9458-1FB2-79A3-8504D9704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33460"/>
            <a:ext cx="7766936" cy="1646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000" dirty="0">
                <a:solidFill>
                  <a:schemeClr val="accent1"/>
                </a:solidFill>
              </a:rPr>
              <a:t>Auto-play version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Start Slide Show (press F5) then click (or press space/right arrow key) to start the quiz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Following slides will advance automatically on a timer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Click to pause any auto slides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676DA6B5-60DD-40C9-F975-9E237144E74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17049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289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Yogi Bear’s constant companion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Teletubbies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vacuum cleaner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3.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6D4862-5A12-3E7A-7D90-DCABBC9135B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CFB09-7AD5-4D42-A913-1EA131F9611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DC72DC-B3AD-EA70-9DB5-CB7C1419F78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71065-5A46-D787-5CCE-1588192C9248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275F91-6E3F-AF8E-AC7F-D9426B5A6BE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CF3524C6-0423-1BE5-736E-230652BB0D9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4269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289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Most populous city in Japan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Disney’s second animated feature film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BCF8D-83A8-2F45-5CB7-5C868146DCB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EE43CE-9B34-D801-86E5-D1B81C4DF84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DA458F-6D04-F721-5A79-318E3215C1A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C483FC-DD76-0933-9762-AFD908B525B8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88A1DB-DA0A-E4D3-BC1D-263E11E3E6F3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1ABF64A4-6E21-4DBC-AFED-DF401AA3C11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3203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First name of actor Gooding Jr. of A Few Good Men and Rat Race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Lowest-pitched brass instrument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5.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873ED9-BE7E-3B15-CCFA-5CB4A24EAD2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18B1D-0BD9-6696-90F9-4FAAFE507D8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957898E-1669-0454-AED3-D336CDB70FC1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2CF176-9CE1-45E1-CB7F-09C06B88F41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9BE034-D0CA-9441-DDFD-362E27C8FBE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F8C99E32-4D0D-AFCF-DC0E-8E7A4FF385B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09334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 Komodo dragon is the largest type of what?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Glam rock band formed by Roy Wood, famous for a Christmas song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6.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FE59C-4BA7-740C-3983-63634A55519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AFFE04-DF5E-318E-EBC3-4C141BA2B7F0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785F6A-F2E2-AA0E-7DC9-E30856647981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B4C0215-DC2F-B27D-B048-164AB0280A62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EC7785-DA63-EEDD-579F-F1A7E7EFB8C3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3D9AB1C9-0EA8-A84B-1DE3-C1F12541C9E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37250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Personification of death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Singer with 2017 UK number 1 singles ‘New Rules’ and ‘One Kiss’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7.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E5B791-FFAF-9284-975D-FB742B0CADFD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F92415-5D5C-2DF8-A17A-705017F2B86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32117D-A45F-C4FD-9B7A-934854533F47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5C935C2-A54B-BA47-CD54-4EB9C2834475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4261BC-EAC0-2F37-0271-E1D1EB1B8C0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EEE77D6-7F70-B102-34D7-72A5A405E75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12884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991" y="1930400"/>
            <a:ext cx="277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Music genre stemming from UK garage, jungle and hip hop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3885" y="1965725"/>
            <a:ext cx="2793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Fourth herb in title of Simon &amp; Garfunkel’s third studio album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8.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F061988-49C4-7CBD-AEF8-0327227C580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30E322-7360-3849-DDF0-F5DAA9236A9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6BC9C-4C4D-6BA2-177F-4F408B4967A9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2C5A645-31FA-EC49-20FA-11179FAA6DE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9B31C9-19E1-1E08-9E38-C629ED589EC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56B2B01-DED5-55EC-2AD4-7B1EC97CE64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4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The answers in each question rhyme with each other</a:t>
            </a:r>
          </a:p>
          <a:p>
            <a:pPr algn="l"/>
            <a:r>
              <a:rPr lang="en-GB" dirty="0"/>
              <a:t>1 point for both correct answers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8</a:t>
            </a:r>
            <a:r>
              <a:rPr lang="en-GB" dirty="0"/>
              <a:t>	Total Points: </a:t>
            </a:r>
            <a:r>
              <a:rPr lang="en-GB" b="1" dirty="0"/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ECE53-2189-C06A-E1DA-973E5C6D0591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C09EE-8B6A-1CCA-C1EC-6B2A9BB9E509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F05B503-3D8F-5CEF-DDD7-51AB3A52E60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CEF60D5-DBA2-9635-4DEB-89FEC128A3DE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95A465-5372-69D3-7D0A-BC6B5F3ABA1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CC8E76BF-D306-AAD1-1B64-C5C007F74AD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41422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Yeti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Original Tibetan name for the Abominable Snowman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Spaghetti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Long thin cylindrical pasta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A13A0A-C829-27FB-DFE6-0B6B05E3BB9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975800-7325-8C6B-36A2-40FBAA68562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77D5E9-7552-E81A-4C1F-94D6D39635FE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6ED370-D4CD-903B-F506-E293D7B68DF1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33AEF7C-8B81-552F-1F18-8B7AAE006B9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BD67A382-E474-CE96-12A1-CAF82EF480A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77365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Woodpecker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4" y="1930400"/>
            <a:ext cx="285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Type of bird known for their drumming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Mecca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0238" y="1965725"/>
            <a:ext cx="284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Birthplace of Muhammed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0D4D90-F725-CF17-69DD-E7B150EE04B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680DAE-7E96-431E-1E6C-AEFAA61FDFBB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6AC849-906F-718A-C6F8-A95E4D05E91C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588CF2B-1381-FEEF-41F5-4DCF57D45F1E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3D513C-2E29-4969-B37F-A0D02C8671E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2943FFA-C1EE-004D-2394-45C64BA6830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5480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Boo-Boo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289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Yogi Bear’s constant companion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Noo-Noo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Teletubbies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vacuum cleaner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3.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F4F36-5B01-D39B-85F4-C82D912FB363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489E6B-4E31-2095-2759-8F4E8073532E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458E3B-4190-4A4B-AC05-E06E39A35E6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7260FB6-74F9-8C8D-D47E-0E00F083585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6F35DAD-0C44-7F4E-8273-397FBEA2F2C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970A54C-F801-3038-4BCA-22C049A770F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0246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2159727"/>
            <a:ext cx="6644895" cy="1414406"/>
          </a:xfrm>
        </p:spPr>
        <p:txBody>
          <a:bodyPr numCol="2"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Logos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Rhyme Time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Flags</a:t>
            </a:r>
          </a:p>
          <a:p>
            <a:pPr marL="228600" indent="-228600" algn="l">
              <a:buFont typeface="+mj-lt"/>
              <a:buAutoNum type="arabicPeriod"/>
            </a:pPr>
            <a:endParaRPr lang="en-GB" sz="400" dirty="0">
              <a:solidFill>
                <a:schemeClr val="accent2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Highbrow Lowbrow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Numbers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Wipeout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7066" y="609600"/>
            <a:ext cx="776693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3600" b="1" dirty="0"/>
              <a:t>Rounds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DC7C4A-3F0D-6097-EFF8-DF412BDA37C0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DD2329-8B69-E0DB-0D1A-113562FEC9F7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2526B0-C1CA-9CAF-B72E-A6AE4C99920B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DF253-0B93-F12A-EF1D-D7FBB9E863AA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4A66DD-9BBA-1902-D4D7-070F647E6B17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DC828C23-8378-7A54-6C95-993682523A90}"/>
              </a:ext>
            </a:extLst>
          </p:cNvPr>
          <p:cNvSpPr txBox="1">
            <a:spLocks/>
          </p:cNvSpPr>
          <p:nvPr/>
        </p:nvSpPr>
        <p:spPr>
          <a:xfrm>
            <a:off x="1507067" y="4533460"/>
            <a:ext cx="7766936" cy="47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chemeClr val="accent2"/>
                </a:solidFill>
              </a:rPr>
              <a:t>The egg timer will count down the time until the next screen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080BA347-ED3B-55C2-C297-4D83A1308A96}"/>
              </a:ext>
            </a:extLst>
          </p:cNvPr>
          <p:cNvSpPr txBox="1">
            <a:spLocks/>
          </p:cNvSpPr>
          <p:nvPr/>
        </p:nvSpPr>
        <p:spPr>
          <a:xfrm>
            <a:off x="1507067" y="4946060"/>
            <a:ext cx="7766936" cy="47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FF0000"/>
                </a:solidFill>
              </a:rPr>
              <a:t>and turn red for the last 5 seconds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1A25B57-1B62-8639-8778-F07AE95BE63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9223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Tokyo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289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Most populous city in Japan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Pinocchio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Disney’s second animated feature film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4A9FBD-3D2F-2A27-5B3B-F934EFC6112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BD762B-90BD-0EC5-B840-7B21CD3CF77E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294D24-9A6D-BE01-03D7-BD46C485C4EB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5475DA-E203-096B-639C-D634E8173CDC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E78F50-BB9F-7E19-E2D4-E6EA92AC473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0A1ECAD-D085-FED2-AA30-68CF83E99FA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98522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Cuba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First name of actor Gooding Jr. of A Few Good Men and Rat Race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Tuba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Lowest-pitched brass instrument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5.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820A83-549F-9CB3-B04C-64036AA1E7E8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32EF5-60BE-480D-809F-1704771D84A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9787C88-4F75-9BFC-0303-606286C0293E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63AB6B-6725-9423-E71D-C6293B3F21F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EE0D15-C76F-EC7A-5733-6579431E7BF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F3D4EA44-6CD1-A7B5-1F0A-62C51DF97F3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47084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Lizard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 Komodo dragon is the largest type of what?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Wizzard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Glam rock band formed by Roy Wood, famous for a Christmas song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6.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6BE9A2-4987-629A-74D4-D8C90EB6CB4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603C90-B5E6-0EAE-EC7C-D1A314D4B89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BF3663-348E-BC15-031F-F2418628146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DC91DAD-D016-30F3-77D5-156760F0FB2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D667B1B-3C1C-FB10-10C4-23623C050B8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1AB9BBE-DBD4-9BB3-EF6E-48C0DA9962A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6767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Grim Reaper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Personification of death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Dua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Lipa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Singer with 2017 UK number 1 singles ‘New Rules’ and ‘One Kiss’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7.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26E265-5485-2ACD-3D75-9226E53CBF2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0F1A0-1403-B83F-1B23-6E5B186635E1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76CA53A-6A01-2AA3-A6B6-0BEC58B45E0E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7BC9B1-2A14-BF3C-CBCC-88D4E3815F2E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E21FAA-E75C-8C00-4250-4DF092E7F70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93DCCE15-CBC8-28BB-9283-3DC506655E7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75858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Grime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991" y="1930400"/>
            <a:ext cx="277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Music genre stemming from UK garage, jungle and hip hop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Thyme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3885" y="1965725"/>
            <a:ext cx="2793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Fourth herb in title of Simon &amp; Garfunkel’s third studio album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8.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F16A9-2A1B-273B-3F6D-0D67CFA4791D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2FFB69-1D1E-EDC7-8FFA-4AAAE9E7CEDA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21355A-3A01-A627-3E64-DD9DF56EEFB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90BE75-6FB5-BB10-72C6-BCAB2C779569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679DE25-A533-28D9-EA9E-2906F49372D2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FDAD59FC-BACC-E4BB-C846-427053780F9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35975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Flags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Pick the flag that matches the country</a:t>
            </a:r>
          </a:p>
          <a:p>
            <a:pPr algn="l"/>
            <a:r>
              <a:rPr lang="en-GB" dirty="0"/>
              <a:t>1 point for the correct answer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10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E2664408-C260-5D9A-3A25-BCBB63AA273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5E134C-A62A-4390-6799-5B4BEE99EB9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8C608-E379-60BF-EA03-8371E8FB4A5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A74943-5B8D-03ED-85E8-EB6A861DB60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65F3D3-6F64-1106-C327-61F74EEE7B22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6062317-2237-B782-0FF5-B20C20A3A22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78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pic>
        <p:nvPicPr>
          <p:cNvPr id="1026" name="Picture 2" descr="Flag of Japa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45" y="1384553"/>
            <a:ext cx="1637541" cy="1091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pic>
        <p:nvPicPr>
          <p:cNvPr id="1032" name="Picture 8" descr="Flag of South Kore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45" y="3053978"/>
            <a:ext cx="1627978" cy="10853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Flag of New Zealand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65" y="4717027"/>
            <a:ext cx="1633358" cy="8166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Japan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" y="1541309"/>
            <a:ext cx="3084014" cy="39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8056F191-1F7C-D223-F1D3-5CBAC1D4DF4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4B95E1-C3DE-66F6-D59C-62BBF9556294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E24C5-3501-7AC5-F8FD-DE87C44B4DC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C3341F-BF91-E269-5580-F5440B5BD4C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9675C1B-36ED-4762-613F-733EF9AC7C85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B9B3A6E-9E57-C580-47F8-E83111BB9FF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74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pic>
        <p:nvPicPr>
          <p:cNvPr id="4098" name="Picture 2" descr="Flag of Argentin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67" y="4616837"/>
            <a:ext cx="1631129" cy="10170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ag of Urugua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66" y="3052927"/>
            <a:ext cx="1631129" cy="10874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lag of Portuga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66" y="1386690"/>
            <a:ext cx="1631129" cy="10874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gentina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04" y="1680754"/>
            <a:ext cx="3230454" cy="41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5FFA1BB-E176-EB6A-0562-97569A81C88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FA087-5223-DC53-E03E-B99CC1DF8D1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E6F56-EEC9-84D2-44B7-3C8DD03EB4E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E5A888A-9996-0865-AE80-15417D9AB634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978B33-9184-9AAF-D58D-1D071ADEDFD9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F8120E6-4FA0-F92A-D221-DB1FDC8A83F1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08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pic>
        <p:nvPicPr>
          <p:cNvPr id="3076" name="Picture 4" descr="Flag of Keny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78" y="4607324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lag of Ugand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64" y="1412358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enya Temp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68" y="1780287"/>
            <a:ext cx="2893871" cy="37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93081D1-FEB3-9A23-7710-99AFA10FFAA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0B7199-B384-93DD-8AD3-838BCC38102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CA5170-41C3-74B0-03D3-8C6D4648D700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23F36C-2363-AAA6-A3CF-B5087D85C81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3B33CD-2FAF-8B4A-482F-FC433D7EED7B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4D050A-8F71-E941-6FA5-5DA057CC26DD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11A7E2-615B-FA7D-82DA-C9D58AD37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978" y="3105623"/>
            <a:ext cx="1817857" cy="899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80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pic>
        <p:nvPicPr>
          <p:cNvPr id="6146" name="Picture 2" descr="upload.wikimedia.org/wikipedia/commons/thumb/1/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81" y="3188854"/>
            <a:ext cx="1631129" cy="8155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lag of Greec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35" y="1392105"/>
            <a:ext cx="1627775" cy="1085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lag of Malays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81" y="4715984"/>
            <a:ext cx="1631129" cy="8187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roatia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6" y="1930400"/>
            <a:ext cx="4162356" cy="32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961CF705-2C73-448C-F445-8304881C018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DF9058-2C62-3128-7070-565CF1ABF53E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5CD6D-DD1D-D3E4-141E-5C7A61A9722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8DE657-9070-2033-D895-476AF541996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CBBC905-C67D-6DE3-56DD-52EDCAE2B1AC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FD1EF0-EF59-C495-97D4-520D5C6B0F13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51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Logos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Name the brand from the pictures</a:t>
            </a:r>
          </a:p>
          <a:p>
            <a:pPr algn="l"/>
            <a:r>
              <a:rPr lang="en-GB" dirty="0"/>
              <a:t>1 point for each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12	</a:t>
            </a:r>
            <a:r>
              <a:rPr lang="en-GB" dirty="0"/>
              <a:t>Total Points: </a:t>
            </a:r>
            <a:r>
              <a:rPr lang="en-GB" b="1" dirty="0"/>
              <a:t>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054BB-220D-0CD0-AC39-6D722B85596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E6259-4B7D-E051-EEDC-58880B056714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A019CA-599D-8DE4-7474-B5E4ED56ABC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70C0D-1023-0315-7F83-D05957A9EB2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70B0DA-1350-DDA3-AF67-A344868218F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9B236ABF-F6BD-AA05-58AE-ABE6011DC8D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092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pic>
        <p:nvPicPr>
          <p:cNvPr id="8196" name="Picture 4" descr="Flag of Indi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04" y="3066862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lag of Pakista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04" y="4595591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lag of Egypt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04" y="1412358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ndia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37" y="1761059"/>
            <a:ext cx="3126624" cy="40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8F40963-7CBD-2AAB-41A4-254AD0E3186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DE805-C815-A169-FE3F-28EE589FA1E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46007-BEBD-316C-3B7B-31A1608E1096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E29CA6-7473-EC05-3E82-0E2881BD83C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A7B753-59AB-B5B7-1F23-11B37E296C3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F505C0E-A958-537B-1DB8-7165BF87391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25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pic>
        <p:nvPicPr>
          <p:cNvPr id="10242" name="Picture 2" descr="Flag of South Afric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04" y="4607324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lag of Ice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04" y="3036888"/>
            <a:ext cx="1554124" cy="11194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lag of Chil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04" y="1412358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outh Africa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0455"/>
            <a:ext cx="3484608" cy="26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FF7DE1B-6561-AA50-C331-E2D99AE69DB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6EA92B-4B5D-9E4F-4573-B2288CC83DC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DB2DD9-72E4-2DB7-4AA9-00D248A36F8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D80FA45-E872-2C8C-2DBB-B9928D0F7DF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D0FFD7-E563-0BE8-49E0-EDBA2BE1728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75608A9-76E1-8D8B-EF61-E69388F3E03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63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pic>
        <p:nvPicPr>
          <p:cNvPr id="12290" name="Picture 2" descr="China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18320"/>
            <a:ext cx="3913196" cy="30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lag of the People's Republic of Chin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3078595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lag of the United States of Ame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8" y="1520189"/>
            <a:ext cx="1555969" cy="8204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Flag of Australia (converted)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4726476"/>
            <a:ext cx="1589324" cy="7977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1F192DE-8A5E-5E3D-2CD2-8AD61EF40D0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E4059-BCE5-9C87-09DC-B8DB01229E7B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63CBF-5014-A4BB-46A5-7EF3FE289123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31C219-DD0C-8BCA-2968-27F80CA72A6F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0B306E-7060-1AF9-B6CC-F5566518158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60C649-18AB-57F9-BBB6-73F848D18C2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18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pic>
        <p:nvPicPr>
          <p:cNvPr id="15362" name="Picture 2" descr="Austria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222525"/>
            <a:ext cx="3580403" cy="27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lag of Austr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1400625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lag of the Netherland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3066862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Flag of Russ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4595591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D1AC9E-48D2-4321-6CC7-B60DE189D8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60CCF-1F35-E029-C5EE-6C6B7E6DAC96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6412E-D4BB-848F-0009-BA9466ABA8CE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AC5F1E-1AB5-BE75-1E22-33D9DF9DA6D8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EF92EE-7EBF-07C9-BE9F-E32C48B659A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383A9D-5580-4C6E-3820-9D99EE271E4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59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9.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D1AC9E-48D2-4321-6CC7-B60DE189D8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60CCF-1F35-E029-C5EE-6C6B7E6DAC96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6412E-D4BB-848F-0009-BA9466ABA8CE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AC5F1E-1AB5-BE75-1E22-33D9DF9DA6D8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EF92EE-7EBF-07C9-BE9F-E32C48B659A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383A9D-5580-4C6E-3820-9D99EE271E4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C27BF6-A266-61AE-A1ED-B781595D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27" y="2638425"/>
            <a:ext cx="3006498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F97B6C-985E-ED40-8BB5-4C7FBFF6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47" y="3074172"/>
            <a:ext cx="1565290" cy="1044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AE890F-4BEE-1776-02D4-4838E8677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17" y="1374136"/>
            <a:ext cx="1565290" cy="10957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FFCFF1-ADD2-E00F-00D6-FD9C53EB3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248" y="4663767"/>
            <a:ext cx="1556460" cy="969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70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10.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D1AC9E-48D2-4321-6CC7-B60DE189D8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60CCF-1F35-E029-C5EE-6C6B7E6DAC96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6412E-D4BB-848F-0009-BA9466ABA8CE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AC5F1E-1AB5-BE75-1E22-33D9DF9DA6D8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EF92EE-7EBF-07C9-BE9F-E32C48B659A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383A9D-5580-4C6E-3820-9D99EE271E4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23C152-A7FF-789D-0FD3-AE873E0AB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54" y="2451277"/>
            <a:ext cx="2810993" cy="2741845"/>
          </a:xfrm>
          <a:prstGeom prst="rect">
            <a:avLst/>
          </a:prstGeom>
        </p:spPr>
      </p:pic>
      <p:pic>
        <p:nvPicPr>
          <p:cNvPr id="12" name="Picture 6" descr="Flag of Egypt.svg">
            <a:extLst>
              <a:ext uri="{FF2B5EF4-FFF2-40B4-BE49-F238E27FC236}">
                <a16:creationId xmlns:a16="http://schemas.microsoft.com/office/drawing/2014/main" id="{1F285422-AFFA-A87C-6229-124E535F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10" y="3078595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22EB77-9F37-B228-D2C3-64319ED24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087" y="1406819"/>
            <a:ext cx="1568936" cy="10471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972D0E-62C8-850F-DB70-33B92F620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710" y="4739292"/>
            <a:ext cx="1539313" cy="7690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40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Flags </a:t>
            </a:r>
            <a:r>
              <a:rPr lang="en-GB" sz="4800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Pick the flag that matches the country</a:t>
            </a:r>
          </a:p>
          <a:p>
            <a:pPr algn="l"/>
            <a:r>
              <a:rPr lang="en-GB" dirty="0"/>
              <a:t>1 point for the correct answer</a:t>
            </a:r>
          </a:p>
          <a:p>
            <a:pPr algn="l"/>
            <a:r>
              <a:rPr lang="en-GB" dirty="0"/>
              <a:t>Total Points: </a:t>
            </a:r>
            <a:r>
              <a:rPr lang="en-GB" b="1" dirty="0"/>
              <a:t>10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939AE387-DBBB-A2E0-6B48-323DE95615A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E35C56-10B9-55D1-0D5B-1EF37D82C88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FE883-5CDE-240B-9556-3BFB1AA2BBC6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C4DD26-7C0E-9B50-3813-226DCE702BD8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C98AE52-4410-6476-8AEE-FF9DBA36708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8A0AFE-5571-AEA9-62EC-F9839CECDA81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64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pic>
        <p:nvPicPr>
          <p:cNvPr id="1026" name="Picture 2" descr="Flag of Japa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45" y="1384553"/>
            <a:ext cx="1637541" cy="1091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pic>
        <p:nvPicPr>
          <p:cNvPr id="21" name="Picture 2" descr="Japan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" y="1541309"/>
            <a:ext cx="3084014" cy="39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36146" y="1761123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Japan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733DF40-6E19-0987-8B19-32BFFDB4076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2818C9-A9BC-10BE-7ADD-F46CDC2772E3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F6DD7-6D77-55ED-C63B-8618F41C5D20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5B480B-C143-AAC9-5101-2C29779F9AB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74419FF-E3CE-F07D-3516-5F51E84B092C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3CD911-A0C9-07C0-41D2-0788C84DEC2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pic>
        <p:nvPicPr>
          <p:cNvPr id="4098" name="Picture 2" descr="Flag of Argentin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67" y="4616837"/>
            <a:ext cx="1631129" cy="10170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gentin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04" y="1680754"/>
            <a:ext cx="3230454" cy="41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6172" y="4956088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Argentina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20B9793-6CC3-C73F-7FC7-0300A6F1AC2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BCA523-21BE-C951-60D0-245D8C1316E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51DD3-DE2E-8B02-A410-AB0C22E403A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537CDBD-C498-C9E7-1525-428C42F83C04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E12D910-C4E3-2650-D04A-DD29C68F407B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488C61-7822-7C3D-37BE-F44673006A6F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1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pic>
        <p:nvPicPr>
          <p:cNvPr id="3076" name="Picture 4" descr="Flag of Keny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08" y="4607324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eny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68" y="1780287"/>
            <a:ext cx="2893871" cy="37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7769" y="49560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Kenya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F751358-C943-0948-6BD8-BF3226A8468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A044E-A589-1A10-89E1-3F9CF93A7178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B5046-A9C4-00AF-BD95-14EC4292A153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9DD711-B93C-9E13-564B-79D4A96C273F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485FD4E-A93F-150D-F519-EDE6692DB339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D8C518D-547D-704F-456B-9A076BC5313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8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EB34EAE-C2BA-FA66-128D-6FA6582F53A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B8C07-6C2F-5A8D-63C3-69504BFEA84A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88A90E7-C275-58E1-D0FD-22D05F88EED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C51C40-8E5F-9409-54A9-95817F89B57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3186713-D7DD-DCC6-D66F-890323B5AFF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289F6432-1458-D7F1-29A6-AB379C04F84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3" name="Picture 4" descr="Esso - Wikipedia">
            <a:extLst>
              <a:ext uri="{FF2B5EF4-FFF2-40B4-BE49-F238E27FC236}">
                <a16:creationId xmlns:a16="http://schemas.microsoft.com/office/drawing/2014/main" id="{8B2EE877-48B7-49E4-EBCE-CE931CA3D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t="23696" r="65145" b="28468"/>
          <a:stretch/>
        </p:blipFill>
        <p:spPr bwMode="auto">
          <a:xfrm>
            <a:off x="5321219" y="250724"/>
            <a:ext cx="1153737" cy="1845981"/>
          </a:xfrm>
          <a:prstGeom prst="chord">
            <a:avLst>
              <a:gd name="adj1" fmla="val 3371458"/>
              <a:gd name="adj2" fmla="val 178317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otorola Home Phones: IFA - Exhibitor">
            <a:extLst>
              <a:ext uri="{FF2B5EF4-FFF2-40B4-BE49-F238E27FC236}">
                <a16:creationId xmlns:a16="http://schemas.microsoft.com/office/drawing/2014/main" id="{27CD1702-A4AE-AE97-B2B5-AEDA983A5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10725" r="19757" b="34639"/>
          <a:stretch/>
        </p:blipFill>
        <p:spPr bwMode="auto">
          <a:xfrm>
            <a:off x="5616978" y="4977491"/>
            <a:ext cx="1428467" cy="13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099B3-8700-6E66-F56F-1B8189D02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15" y="5645340"/>
            <a:ext cx="748923" cy="66994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B93D29A-6FDD-BD8D-C7C9-7034B74D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5405" r="57937"/>
          <a:stretch/>
        </p:blipFill>
        <p:spPr bwMode="auto">
          <a:xfrm>
            <a:off x="5616978" y="2468813"/>
            <a:ext cx="1714770" cy="192037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F9EC1E-6CC2-0402-2659-8BD491DD3579}"/>
              </a:ext>
            </a:extLst>
          </p:cNvPr>
          <p:cNvSpPr txBox="1"/>
          <p:nvPr/>
        </p:nvSpPr>
        <p:spPr>
          <a:xfrm>
            <a:off x="1253060" y="19573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6A125-AF36-CB74-92EF-44D08A8006F7}"/>
              </a:ext>
            </a:extLst>
          </p:cNvPr>
          <p:cNvSpPr txBox="1"/>
          <p:nvPr/>
        </p:nvSpPr>
        <p:spPr>
          <a:xfrm>
            <a:off x="2602854" y="19573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8ABEB-55E6-0A3E-59FB-5A828B40AD10}"/>
              </a:ext>
            </a:extLst>
          </p:cNvPr>
          <p:cNvSpPr txBox="1"/>
          <p:nvPr/>
        </p:nvSpPr>
        <p:spPr>
          <a:xfrm>
            <a:off x="5809389" y="19573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0D30C-AFAE-BC07-2D91-17F8E56DFC93}"/>
              </a:ext>
            </a:extLst>
          </p:cNvPr>
          <p:cNvSpPr txBox="1"/>
          <p:nvPr/>
        </p:nvSpPr>
        <p:spPr>
          <a:xfrm>
            <a:off x="1445077" y="43320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EA96D-FBF7-3577-D50A-8373FA08F429}"/>
              </a:ext>
            </a:extLst>
          </p:cNvPr>
          <p:cNvSpPr txBox="1"/>
          <p:nvPr/>
        </p:nvSpPr>
        <p:spPr>
          <a:xfrm>
            <a:off x="3316602" y="43320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D627A-D919-7515-028C-D50CD70BC937}"/>
              </a:ext>
            </a:extLst>
          </p:cNvPr>
          <p:cNvSpPr txBox="1"/>
          <p:nvPr/>
        </p:nvSpPr>
        <p:spPr>
          <a:xfrm>
            <a:off x="6266770" y="43320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EDFAA1-9B58-8D3A-125E-099C0C978586}"/>
              </a:ext>
            </a:extLst>
          </p:cNvPr>
          <p:cNvSpPr txBox="1"/>
          <p:nvPr/>
        </p:nvSpPr>
        <p:spPr>
          <a:xfrm>
            <a:off x="4900165" y="43320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C1418-9256-5221-B52C-47BE5CACABD1}"/>
              </a:ext>
            </a:extLst>
          </p:cNvPr>
          <p:cNvSpPr txBox="1"/>
          <p:nvPr/>
        </p:nvSpPr>
        <p:spPr>
          <a:xfrm>
            <a:off x="1420610" y="63146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7C3F50-6C71-AAD4-1603-42EF1D4A9082}"/>
              </a:ext>
            </a:extLst>
          </p:cNvPr>
          <p:cNvSpPr txBox="1"/>
          <p:nvPr/>
        </p:nvSpPr>
        <p:spPr>
          <a:xfrm>
            <a:off x="2859767" y="631468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34E5E2-7182-C6C0-C94D-5EBC3CE7F36E}"/>
              </a:ext>
            </a:extLst>
          </p:cNvPr>
          <p:cNvSpPr txBox="1"/>
          <p:nvPr/>
        </p:nvSpPr>
        <p:spPr>
          <a:xfrm>
            <a:off x="4514538" y="6314686"/>
            <a:ext cx="4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FCB62-496F-66FD-A700-84D88B7F6D9A}"/>
              </a:ext>
            </a:extLst>
          </p:cNvPr>
          <p:cNvSpPr txBox="1"/>
          <p:nvPr/>
        </p:nvSpPr>
        <p:spPr>
          <a:xfrm>
            <a:off x="6080626" y="631468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BA6235-72F4-6856-9ADA-5DBF1DEA9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33" y="4922696"/>
            <a:ext cx="1762021" cy="1445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49F7EE-E8B8-CDE3-EEC5-8BA48484C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50" y="2551709"/>
            <a:ext cx="1795343" cy="17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E725ED-9C3B-D92F-A1FE-5DF229809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683" y="326501"/>
            <a:ext cx="1721157" cy="16696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BF3E15-F5B9-5D2F-112E-EB2AAE979E9D}"/>
              </a:ext>
            </a:extLst>
          </p:cNvPr>
          <p:cNvSpPr txBox="1"/>
          <p:nvPr/>
        </p:nvSpPr>
        <p:spPr>
          <a:xfrm>
            <a:off x="4049983" y="19573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6351A3-0472-19A3-3414-1DD6AF3414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751" y="489534"/>
            <a:ext cx="957994" cy="139282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2920E6A1-1D41-3071-C078-974F3D5DD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6" t="31033" r="29375" b="27963"/>
          <a:stretch/>
        </p:blipFill>
        <p:spPr bwMode="auto">
          <a:xfrm>
            <a:off x="962363" y="351233"/>
            <a:ext cx="872160" cy="16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82CD14-9CBF-1F41-E58D-E28F5B1E64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0022" y="5006651"/>
            <a:ext cx="1289612" cy="1247030"/>
          </a:xfrm>
          <a:prstGeom prst="rect">
            <a:avLst/>
          </a:prstGeom>
        </p:spPr>
      </p:pic>
      <p:pic>
        <p:nvPicPr>
          <p:cNvPr id="33" name="Picture 2" descr="As Airbnb disrupts the hotel industry it increases D.C. lobbying -  IPWatchdog.com | Patents &amp; Intellectual Property Law">
            <a:extLst>
              <a:ext uri="{FF2B5EF4-FFF2-40B4-BE49-F238E27FC236}">
                <a16:creationId xmlns:a16="http://schemas.microsoft.com/office/drawing/2014/main" id="{294DC677-FDA9-B943-E337-C5A8E261D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9939" r="20966" b="34397"/>
          <a:stretch/>
        </p:blipFill>
        <p:spPr bwMode="auto">
          <a:xfrm>
            <a:off x="2651623" y="2690624"/>
            <a:ext cx="1542448" cy="15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54F89C-A54A-95EF-7556-639C22468F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661" y="2642528"/>
            <a:ext cx="1335755" cy="16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4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0"/>
    </mc:Choice>
    <mc:Fallback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1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pic>
        <p:nvPicPr>
          <p:cNvPr id="6146" name="Picture 2" descr="upload.wikimedia.org/wikipedia/commons/thumb/1/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81" y="3188854"/>
            <a:ext cx="1631129" cy="8155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roati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6" y="1930400"/>
            <a:ext cx="4162356" cy="32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3563" y="342735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Croatia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3F672A6-489D-19CC-0417-0D36CB2AC9D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A10AA-983D-6292-F402-7993CB596DE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FAC932-C38E-9283-808F-E00FE88AACB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BC0BAE3-5275-3AF0-D60D-27ACA8C8A5C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B19CBDB-7D2D-2A36-8CC3-EBDE64C29598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DA595C-3E6F-2E46-ADCE-59AC26CF144B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28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pic>
        <p:nvPicPr>
          <p:cNvPr id="8196" name="Picture 4" descr="Flag of Indi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04" y="3066862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ndi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37" y="1761059"/>
            <a:ext cx="3126624" cy="40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0981" y="3427360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India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A93C0C8-1988-4DC6-7F88-D644BADAB18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9DD4C5-9D60-6421-847B-050812E01E6E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D5809-130A-6A4E-5E0E-F7B0A90CDB1B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7AFA26-FD17-4BEF-9806-B9AFD9AEFA48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6AB837-6953-9C1B-0A2A-297E79E25DE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7751C71-0174-DC9D-B487-839049AB3BA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pic>
        <p:nvPicPr>
          <p:cNvPr id="10242" name="Picture 2" descr="Flag of South Afric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04" y="4607324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outh Afric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0455"/>
            <a:ext cx="3484608" cy="26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4737" y="492531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9841" y="4986867"/>
            <a:ext cx="1319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South Africa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1B9D953-D51C-36E0-145F-E829DCF960C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ACFC61-70C0-9080-99CB-865C600E72C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FE85F-6571-2F3F-CCFA-E5043D82CA34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DA9B11-C1DD-0FEB-8E80-1BBCA44233D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FFF5870-01D1-B8A9-E51D-0C0AB3065A3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76716D4-BFFE-4724-F9C6-1855024E259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79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pic>
        <p:nvPicPr>
          <p:cNvPr id="12290" name="Picture 2" descr="China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18320"/>
            <a:ext cx="3913196" cy="30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lag of the People's Republic of Chin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3078595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809" y="3427359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China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FCCBEC3-072A-B3B4-2A5F-2EF79164FA1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B05460-D712-93CE-3205-C685D5787DF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EA869-4B35-21EC-9F2F-22B21E892D2A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9F5400-7AC8-1468-DDB8-809DE0C7A90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37FC13-CFC7-3C13-63A1-AEB14845CA46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29E1C8-A85D-10A9-9431-B6A7AA9CA8A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87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pic>
        <p:nvPicPr>
          <p:cNvPr id="15362" name="Picture 2" descr="Austria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222525"/>
            <a:ext cx="3580403" cy="27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lag of Austr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3" y="1400625"/>
            <a:ext cx="1589324" cy="105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84737" y="17303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6146" y="1761123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Austria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A7094C6-9C77-5BF3-23FF-C31A9B86B42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34450-6D53-B46B-B672-E6A01D63A72E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7FA17-32C0-2D1C-4E7E-98F0F48F92A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DDE4B1-A301-A294-7DB1-D102BFC9F7E7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5177080-F9B7-87F3-61EA-B1FE5E94865A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C81E6AD-DA33-3BD0-BFCB-2DF59A40DFF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4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9.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D1AC9E-48D2-4321-6CC7-B60DE189D8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C27BF6-A266-61AE-A1ED-B781595D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27" y="2638425"/>
            <a:ext cx="3006498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F97B6C-985E-ED40-8BB5-4C7FBFF6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47" y="3074172"/>
            <a:ext cx="1565290" cy="1044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BEE5A7-7560-5B9C-7F68-5721D284FB7B}"/>
              </a:ext>
            </a:extLst>
          </p:cNvPr>
          <p:cNvSpPr txBox="1"/>
          <p:nvPr/>
        </p:nvSpPr>
        <p:spPr>
          <a:xfrm>
            <a:off x="7764708" y="3459755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Spain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9A796D-9EAF-B7B2-5E2F-A9CBE8F6A15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50EFCA-13D1-F265-C8CD-F757C059F111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9719A0F-13CA-23A9-466C-6E85AC53E32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756EEB-080C-CE81-DF76-FF1D0EEBD6E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6BD3D90-C73B-7C19-6E3E-726F022124C2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3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Flags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10.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751" y="339658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D1AC9E-48D2-4321-6CC7-B60DE189D8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23C152-A7FF-789D-0FD3-AE873E0AB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54" y="2451277"/>
            <a:ext cx="2810993" cy="2741845"/>
          </a:xfrm>
          <a:prstGeom prst="rect">
            <a:avLst/>
          </a:prstGeom>
        </p:spPr>
      </p:pic>
      <p:pic>
        <p:nvPicPr>
          <p:cNvPr id="12" name="Picture 6" descr="Flag of Egypt.svg">
            <a:extLst>
              <a:ext uri="{FF2B5EF4-FFF2-40B4-BE49-F238E27FC236}">
                <a16:creationId xmlns:a16="http://schemas.microsoft.com/office/drawing/2014/main" id="{1F285422-AFFA-A87C-6229-124E535F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10" y="3078595"/>
            <a:ext cx="1554124" cy="103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189D18-1E65-87F6-0FDC-05DA3D2DCA6E}"/>
              </a:ext>
            </a:extLst>
          </p:cNvPr>
          <p:cNvSpPr txBox="1"/>
          <p:nvPr/>
        </p:nvSpPr>
        <p:spPr>
          <a:xfrm>
            <a:off x="7764708" y="3459755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Egypt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03DB85-FD7E-7350-D224-70F9AB1176F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786A01-6B75-DB1F-8091-F0A15A850A8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B2474EC-91CD-163A-A7DE-BF7AEE09F2E7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83B461A-93BC-2D08-281A-D61DE8475BA9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2D9C028-4D09-1DA0-F3C2-08C40D47DA12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67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Highbrow Lowbrow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2 points for the correct answer after first clue</a:t>
            </a:r>
          </a:p>
          <a:p>
            <a:pPr algn="l"/>
            <a:r>
              <a:rPr lang="en-GB" dirty="0"/>
              <a:t>1 point for the correct answer after the second clue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64492-A994-E57F-6DEC-FB0761A4D28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D7FAB-D01A-7BC8-DD7B-2416C1F47347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47B050-FDD4-E4DA-2607-6BC21B34BAE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11CCDE-1B48-06E8-1E86-37257905B40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70F167-E40E-3461-BF53-75050CEDF582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3E9B6E02-6625-FE61-0FD2-C4BE1F029BB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888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2"/>
                </a:solidFill>
              </a:rPr>
              <a:t>Boyko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err="1">
                <a:solidFill>
                  <a:schemeClr val="accent2"/>
                </a:solidFill>
              </a:rPr>
              <a:t>Borisov</a:t>
            </a:r>
            <a:r>
              <a:rPr lang="en-GB" sz="2000" dirty="0">
                <a:solidFill>
                  <a:schemeClr val="accent2"/>
                </a:solidFill>
              </a:rPr>
              <a:t> is the Prime Minister of…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8AD15A0-8DF6-5F83-4330-97EA1FAF435D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38804-7642-290E-1605-BAC31B14125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AE33B2-F257-7786-F216-79B16609336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86756D-C3E2-F056-55C8-24BBB186FA84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6FD58D-6605-414A-EC97-7A09ED9017D5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34A0A7-885F-33AD-7C79-AC9B28CEDF0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FADD3F3B-9F6D-574D-3A83-97F5133D898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8179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2"/>
                </a:solidFill>
              </a:rPr>
              <a:t>Boyko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err="1">
                <a:solidFill>
                  <a:schemeClr val="accent2"/>
                </a:solidFill>
              </a:rPr>
              <a:t>Borisov</a:t>
            </a:r>
            <a:r>
              <a:rPr lang="en-GB" sz="2000" dirty="0">
                <a:solidFill>
                  <a:schemeClr val="accent2"/>
                </a:solidFill>
              </a:rPr>
              <a:t> is the Prime Minister of…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leader of the Wimbledon Wombles is Great Uncle… 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81E7B990-A3A4-C55F-C4F9-847D1275D398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0F73B5-9D7D-6FEA-AB65-4E512CAAB8C1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1F6F81-73B1-25AF-B565-538460B6496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7B0A9-D447-6AAE-33EC-9029963207C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55E854-8D5D-904F-CA08-1B8D2C43487C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DD5168-2688-814E-D5D5-6D8A9289EDD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FF1DBEF6-9699-8712-EDBA-2E436673783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7073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Logos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Name the brand from the pictures</a:t>
            </a:r>
          </a:p>
          <a:p>
            <a:pPr algn="l"/>
            <a:r>
              <a:rPr lang="en-GB" dirty="0"/>
              <a:t>1 point for each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12</a:t>
            </a:r>
            <a:r>
              <a:rPr lang="en-GB" dirty="0"/>
              <a:t>	Total Points: </a:t>
            </a:r>
            <a:r>
              <a:rPr lang="en-GB" b="1" dirty="0"/>
              <a:t>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D8993-8EAB-F161-9B0B-50C59F9D162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5A8C29-2400-DF3B-D821-92E517C89FF1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342578-348B-D632-2913-67A36AE1E117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1F8709-5210-FC29-D5AA-A978B25BDA34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FFC321-0BA4-8772-1C29-AFD714CEED9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57777E6A-B86B-C34B-BAA7-A1E69684C7C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4121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2"/>
                </a:solidFill>
              </a:rPr>
              <a:t>Boyko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err="1">
                <a:solidFill>
                  <a:schemeClr val="accent2"/>
                </a:solidFill>
              </a:rPr>
              <a:t>Borisov</a:t>
            </a:r>
            <a:r>
              <a:rPr lang="en-GB" sz="2000" dirty="0">
                <a:solidFill>
                  <a:schemeClr val="accent2"/>
                </a:solidFill>
              </a:rPr>
              <a:t> is the Prime Minister of…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leader of the Wimbledon Wombles is Great Uncle…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Bulgaria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9FAC5E-D3AB-F055-8658-53ADAAECEFC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959185-69BC-3747-DF5A-109AF44170F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B2549-2754-0B96-3455-11CAFCB9D19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4D7918-2D60-09FC-DC4A-29EF5DCB377E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980E2A-9D7F-6B49-BCDA-7143EFFB03C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FF2A9B46-950F-EC45-7EF2-DB4AEBCFE06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54940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name of the rights read by an arresting officer in the United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F5EE7E7-0044-CE9C-4B00-E933FB7999F0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2495-BD4A-E877-E864-7501EEABCFC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FBB48-1930-78B2-1CDA-37A974BDBD6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711627-9A23-174A-E6E2-D7D5C167930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92598D-209D-7D45-08AA-A8EE76B70DF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6ED180-D292-9D7B-1B1A-EE4066D01669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3E7FC1B-7DA7-7A54-A873-BFC7FD0CF30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04640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name of the rights read by an arresting officer in the United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title character of a BBC sitcom who lives in the flat above her joke shop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CBEED0F-8CE5-3E41-14A5-31218D3E3FE3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D39AC-2400-0799-6377-56A3FDF2DB34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BA3C03-4BC0-BF61-C567-C81D523C42A0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B350F3-FE3F-3458-DDAC-0AEC10C5DD8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DD5B5C6-3646-26C4-5F55-59EAFC66BCC2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A625B3-CC92-6BAB-623E-3332AC6062A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B1AE8A30-AD46-101A-C0B5-4F3F1A294D6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1051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name of the rights read by an arresting officer in the United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title character of a BBC sitcom who lives in the flat above her joke shop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Miranda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59B7-9368-4969-2265-1D0BD431A3ED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C5F30-9E4E-917C-05C0-363AF08D570A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6D43C1-A161-223F-D2D6-3CB99F2BAD7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A249E81-D27D-7BB5-682B-7A79636820D1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AAA6FE-17CE-1584-674A-6F3F50CD068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E7542821-1DDA-2580-B85E-E04877EFC2D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8652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British Rock Band who had a hit with “Since You Been Gone” in 1979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F006C2B-E837-0A0A-6878-9FFC951DB31D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7B065-B40C-3898-A644-31129B7642F1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BC7F7-9481-D27F-D5C8-360D5FEC8906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036BC8-044B-6C2E-526B-632BE77E1EBE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706E8B-160D-C087-9490-4855F7D598B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425714-11BE-2918-C260-E5501429B99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AF5042A7-8789-160E-398C-81A0ED103E7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54337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British Rock Band who had a hit with “Since You Been Gone” in 1979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Children’s TV series featuring Zippy, Bungle and George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8FE0039-9FFA-622E-F821-40F1C594D8A2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8D73F-4C4D-8D94-9E97-C54F8B07A82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DBA4-0AB4-8351-497A-CBC39F89732A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7776BD-1C73-D0A8-B5B7-B87DC999606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908ADF-F3A4-23A1-E023-A19316CBEDC1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CDDD5C9-77BB-67CF-F49D-14777ACAA01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2E0B8A8D-278C-CE4B-0A7F-97BFFBD412D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72948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British Rock Band who had a hit with “Since You Been Gone” in 1979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Children’s TV series featuring Zippy, Bungle and George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Rainbow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1CD02-2B3D-26A1-FC1F-20461629510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9CE29-DAC6-2D7E-ADB4-1F42AD55A156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37777B-1B92-8062-143B-8E9FDB8C19DE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C94B26-F26A-5156-FD0E-63C58A08857B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8D63-FBF2-9F39-8F61-19FA8A80CDB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E43F44C5-B84C-CA42-7826-DAE404AC95C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4819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Queen of Carthage in Virgil’s Aeneid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9583450-5C5F-97A4-E751-217C66C3CC45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250FD-36C5-A48C-4826-A06A8F47E996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B3E2BE-1A39-1C5C-7D82-FDB5004BB421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B52298-E516-72D4-4633-0C2EC045A05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00ED5B-F6BA-2B5D-57D3-440FF873054A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68E6CA-BC44-A400-FC62-6D9F26A7BE0B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29F39A85-2D8F-4132-2166-8981C6C00A4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5809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Queen of Carthage in Virgil’s Aeneid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British singer whose hits include “Thank You” and “White Flag”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03B0519-DBC7-ACB5-7122-621C4AC9D31C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5CC7C-E1AD-407A-EDF9-20401B26E418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2C10B0-315B-1175-75A4-BE60E5ABB13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FB06BD-C371-3B99-3A74-C4E82134BBB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C42CCB6-C409-863F-3F21-E640C0930521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E40E21-DC4C-B490-DFBC-E03A9CBF175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D94E6B0D-4E6E-589E-8A36-C36172367BA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95809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Queen of Carthage in Virgil’s Aeneid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British singer whose hits include “Thank You” and “White Flag”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Dido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63D80-9D2C-02DF-231E-BF5099F733E4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68EB1-849A-F88B-4AA8-AEFB4E89A6A9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D09C52-C76F-012A-B01A-6C23E70110D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D08BB7-F05B-C81A-25F7-E60DC1D980F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2E3B2C-8BDF-04EE-9898-D3FAF9F16C1D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46D17497-2BA7-1CAE-0CF2-7FE6EC46063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25662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E2D9E6E-ACB5-5E31-1319-8AA7D07D258E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6ABC79-D3B3-3478-0F68-72FD8EBF464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377908D-E315-7F36-14BC-36978B854E8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2229C0B-0CAE-A51A-3F29-B4415EFA87F8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1C7CAD7-4428-69C4-CD9C-F6B7151D4581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AAFE2FE0-F973-85FF-5DF4-33047CF98CD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3" name="Picture 4" descr="Esso - Wikipedia">
            <a:extLst>
              <a:ext uri="{FF2B5EF4-FFF2-40B4-BE49-F238E27FC236}">
                <a16:creationId xmlns:a16="http://schemas.microsoft.com/office/drawing/2014/main" id="{5004146B-2427-DAB9-D660-4FD25C473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t="23696" r="65145" b="28468"/>
          <a:stretch/>
        </p:blipFill>
        <p:spPr bwMode="auto">
          <a:xfrm>
            <a:off x="5321219" y="250724"/>
            <a:ext cx="1153737" cy="1845981"/>
          </a:xfrm>
          <a:prstGeom prst="chord">
            <a:avLst>
              <a:gd name="adj1" fmla="val 3371458"/>
              <a:gd name="adj2" fmla="val 178317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otorola Home Phones: IFA - Exhibitor">
            <a:extLst>
              <a:ext uri="{FF2B5EF4-FFF2-40B4-BE49-F238E27FC236}">
                <a16:creationId xmlns:a16="http://schemas.microsoft.com/office/drawing/2014/main" id="{0692204B-5269-0132-62C2-A42282B1C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10725" r="19757" b="34639"/>
          <a:stretch/>
        </p:blipFill>
        <p:spPr bwMode="auto">
          <a:xfrm>
            <a:off x="5616978" y="4977491"/>
            <a:ext cx="1428467" cy="13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F964D-ABC1-312B-73E2-A3CA32F2A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15" y="5645340"/>
            <a:ext cx="748923" cy="66994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D71DCE0-EE56-3ADB-7084-B4C1DFA11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5405" r="57937"/>
          <a:stretch/>
        </p:blipFill>
        <p:spPr bwMode="auto">
          <a:xfrm>
            <a:off x="5616978" y="2468813"/>
            <a:ext cx="1714770" cy="192037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BF18F-8A69-7A38-2015-DD30F700F245}"/>
              </a:ext>
            </a:extLst>
          </p:cNvPr>
          <p:cNvSpPr txBox="1"/>
          <p:nvPr/>
        </p:nvSpPr>
        <p:spPr>
          <a:xfrm>
            <a:off x="857268" y="1957318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Netflix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4786F-F456-C574-CBA8-57274ABD4518}"/>
              </a:ext>
            </a:extLst>
          </p:cNvPr>
          <p:cNvSpPr txBox="1"/>
          <p:nvPr/>
        </p:nvSpPr>
        <p:spPr>
          <a:xfrm>
            <a:off x="2226299" y="1957318"/>
            <a:ext cx="104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16BC4-98CC-61E3-F96E-286CACA7E87E}"/>
              </a:ext>
            </a:extLst>
          </p:cNvPr>
          <p:cNvSpPr txBox="1"/>
          <p:nvPr/>
        </p:nvSpPr>
        <p:spPr>
          <a:xfrm>
            <a:off x="5520848" y="1957318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Esso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A2629-B7C0-7FBB-C7AD-C7F13ED48D01}"/>
              </a:ext>
            </a:extLst>
          </p:cNvPr>
          <p:cNvSpPr txBox="1"/>
          <p:nvPr/>
        </p:nvSpPr>
        <p:spPr>
          <a:xfrm>
            <a:off x="782195" y="4332081"/>
            <a:ext cx="163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MasterChef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EAD24-FD72-D5B5-93FC-01FE55D58681}"/>
              </a:ext>
            </a:extLst>
          </p:cNvPr>
          <p:cNvSpPr txBox="1"/>
          <p:nvPr/>
        </p:nvSpPr>
        <p:spPr>
          <a:xfrm>
            <a:off x="2940245" y="4332081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Airbnb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F80C0-2066-7AE4-15B4-7BFAA362B7C7}"/>
              </a:ext>
            </a:extLst>
          </p:cNvPr>
          <p:cNvSpPr txBox="1"/>
          <p:nvPr/>
        </p:nvSpPr>
        <p:spPr>
          <a:xfrm>
            <a:off x="5813601" y="4332081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Nando’s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1D7EC-19B1-002B-5780-5618E3CF6CC0}"/>
              </a:ext>
            </a:extLst>
          </p:cNvPr>
          <p:cNvSpPr txBox="1"/>
          <p:nvPr/>
        </p:nvSpPr>
        <p:spPr>
          <a:xfrm>
            <a:off x="4587500" y="43320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Lidl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09ACF-6D9F-93BF-83DF-AAB34A494D40}"/>
              </a:ext>
            </a:extLst>
          </p:cNvPr>
          <p:cNvSpPr txBox="1"/>
          <p:nvPr/>
        </p:nvSpPr>
        <p:spPr>
          <a:xfrm>
            <a:off x="1191532" y="631468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LG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A4510-1851-EC19-D2D2-7758CB15A1AB}"/>
              </a:ext>
            </a:extLst>
          </p:cNvPr>
          <p:cNvSpPr txBox="1"/>
          <p:nvPr/>
        </p:nvSpPr>
        <p:spPr>
          <a:xfrm>
            <a:off x="2282686" y="6314686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Coca-Cola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9B3E41-E2C4-860E-45E7-BBC6A58620A6}"/>
              </a:ext>
            </a:extLst>
          </p:cNvPr>
          <p:cNvSpPr txBox="1"/>
          <p:nvPr/>
        </p:nvSpPr>
        <p:spPr>
          <a:xfrm>
            <a:off x="4003762" y="6314686"/>
            <a:ext cx="15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Vodafone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2651B-15BD-0FEF-8317-0D0C72BADD71}"/>
              </a:ext>
            </a:extLst>
          </p:cNvPr>
          <p:cNvSpPr txBox="1"/>
          <p:nvPr/>
        </p:nvSpPr>
        <p:spPr>
          <a:xfrm>
            <a:off x="5556596" y="631468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Motorola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94C635-3855-029E-46B2-636F6B2DD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33" y="4922696"/>
            <a:ext cx="1762021" cy="1445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10A2A1-EB6A-3B0E-AFCB-0530C894B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6661" y="2642528"/>
            <a:ext cx="1335755" cy="16696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E72575-7424-9990-FA16-12A8A95DD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150" y="2551709"/>
            <a:ext cx="1795343" cy="17953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2275B2-0BEE-B478-27EA-729958150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683" y="326501"/>
            <a:ext cx="1721157" cy="16696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8DF908-3762-258B-D16D-4E0ECECB2A37}"/>
              </a:ext>
            </a:extLst>
          </p:cNvPr>
          <p:cNvSpPr txBox="1"/>
          <p:nvPr/>
        </p:nvSpPr>
        <p:spPr>
          <a:xfrm>
            <a:off x="3543304" y="1957318"/>
            <a:ext cx="137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Kellogg’s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0FAEFE3-529F-A452-0D2B-8D3669D225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5751" y="489534"/>
            <a:ext cx="957994" cy="139282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6C420284-984B-5801-29AD-068764CC3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6" t="31033" r="29375" b="27963"/>
          <a:stretch/>
        </p:blipFill>
        <p:spPr bwMode="auto">
          <a:xfrm>
            <a:off x="962363" y="351233"/>
            <a:ext cx="872160" cy="16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A6582C-DDCB-B26F-D634-5278597FB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0022" y="5006651"/>
            <a:ext cx="1289612" cy="1247030"/>
          </a:xfrm>
          <a:prstGeom prst="rect">
            <a:avLst/>
          </a:prstGeom>
        </p:spPr>
      </p:pic>
      <p:pic>
        <p:nvPicPr>
          <p:cNvPr id="33" name="Picture 2" descr="As Airbnb disrupts the hotel industry it increases D.C. lobbying -  IPWatchdog.com | Patents &amp; Intellectual Property Law">
            <a:extLst>
              <a:ext uri="{FF2B5EF4-FFF2-40B4-BE49-F238E27FC236}">
                <a16:creationId xmlns:a16="http://schemas.microsoft.com/office/drawing/2014/main" id="{20281182-0DA6-B7CD-FABA-35DCF6F4E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9939" r="20966" b="34397"/>
          <a:stretch/>
        </p:blipFill>
        <p:spPr bwMode="auto">
          <a:xfrm>
            <a:off x="2651623" y="2690624"/>
            <a:ext cx="1542448" cy="15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Michelangelo’s 17 feet tall sculpture housed in the Galleria </a:t>
            </a:r>
            <a:r>
              <a:rPr lang="en-GB" sz="2000" dirty="0" err="1">
                <a:solidFill>
                  <a:schemeClr val="accent2"/>
                </a:solidFill>
              </a:rPr>
              <a:t>dell'Accademia</a:t>
            </a:r>
            <a:r>
              <a:rPr lang="en-GB" sz="2000" dirty="0">
                <a:solidFill>
                  <a:schemeClr val="accent2"/>
                </a:solidFill>
              </a:rPr>
              <a:t> in Florence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BEB9A05E-C0AC-9B2F-F746-89FD9C2EC731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12A91-DE4A-95DE-664B-883564844493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CF117-F622-DD68-6434-756CB0DB1B29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A2C32F-5165-4625-B5DB-BBF20AD5DD9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A5E34E-A31A-AB39-F54C-A00FD8DCED27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73272D5-5EBF-4314-9266-9D9A459E358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C0000171-7A15-35FC-E856-264C058684B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84795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Michelangelo’s 17 feet tall sculpture housed in the Galleria </a:t>
            </a:r>
            <a:r>
              <a:rPr lang="en-GB" sz="2000" dirty="0" err="1">
                <a:solidFill>
                  <a:schemeClr val="accent2"/>
                </a:solidFill>
              </a:rPr>
              <a:t>dell'Accademia</a:t>
            </a:r>
            <a:r>
              <a:rPr lang="en-GB" sz="2000" dirty="0">
                <a:solidFill>
                  <a:schemeClr val="accent2"/>
                </a:solidFill>
              </a:rPr>
              <a:t> in Florence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First name shared by actors Tennant, </a:t>
            </a:r>
            <a:r>
              <a:rPr lang="en-GB" sz="2000" dirty="0" err="1">
                <a:solidFill>
                  <a:schemeClr val="accent2"/>
                </a:solidFill>
              </a:rPr>
              <a:t>Schwimmer</a:t>
            </a:r>
            <a:r>
              <a:rPr lang="en-GB" sz="2000" dirty="0">
                <a:solidFill>
                  <a:schemeClr val="accent2"/>
                </a:solidFill>
              </a:rPr>
              <a:t> and Duchovny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8D130731-42C5-C067-4A15-17F8AC6758AD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02A7B-BF5E-452A-DC7D-F2355FD45AB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F769A7-F096-5D0A-1E4F-6C68D8B4F2F3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0FB8EC-3D7D-466D-A7A5-7BCBEF9FEE8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77EF160-B711-40FF-7236-8602C731475E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5303B8-67BA-4B8E-034C-63D7DD7B7EB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40281DCB-8B62-6F5E-DA2D-F2FEDE8DA462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2051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Michelangelo’s 17 feet tall sculpture housed in the Galleria </a:t>
            </a:r>
            <a:r>
              <a:rPr lang="en-GB" sz="2000" dirty="0" err="1">
                <a:solidFill>
                  <a:schemeClr val="accent2"/>
                </a:solidFill>
              </a:rPr>
              <a:t>dell'Accademia</a:t>
            </a:r>
            <a:r>
              <a:rPr lang="en-GB" sz="2000" dirty="0">
                <a:solidFill>
                  <a:schemeClr val="accent2"/>
                </a:solidFill>
              </a:rPr>
              <a:t> in Florence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First name shared by actors Tennant, </a:t>
            </a:r>
            <a:r>
              <a:rPr lang="en-GB" sz="2000" dirty="0" err="1">
                <a:solidFill>
                  <a:schemeClr val="accent2"/>
                </a:solidFill>
              </a:rPr>
              <a:t>Schwimmer</a:t>
            </a:r>
            <a:r>
              <a:rPr lang="en-GB" sz="2000" dirty="0">
                <a:solidFill>
                  <a:schemeClr val="accent2"/>
                </a:solidFill>
              </a:rPr>
              <a:t> and Duchovny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David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838C9-F713-6CEA-7F12-FE07C26B14B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718AA-3076-39A9-34BF-33303D3DB4FE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2FA84F-CB9D-42C1-5803-E91B002F94FD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CDD5AE-30A9-C9FE-A41D-60E1517072BA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502826-A28C-9A26-0B0C-A59CAB918AE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0BCF489E-28AB-CDD6-84CB-F097257FB84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53418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Numbers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Sort the 3 clues from lowest to highest value</a:t>
            </a:r>
          </a:p>
          <a:p>
            <a:pPr algn="l"/>
            <a:r>
              <a:rPr lang="en-GB" dirty="0"/>
              <a:t>2 points for the correct answer, e.g. B C A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EFD088F5-4A2E-F5FA-D8D5-E44558FC2DC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D532C-7F51-99DE-AFA4-763720C8125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E78EC-2E45-A8EA-D6AA-C416DF543EA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9B1E49-5496-19D0-8B81-100633224328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0FDFAA-A00A-C8B4-1DA1-5A558D3DC258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2A4A69-1D96-3A7D-50FD-16F4DB00421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7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Capsules on the London Eye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Letters in the Greek alphabet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Yards between cricket wickets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25E8E42-797A-E4A2-6D43-B8B7763A156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1DAF0B-4E5E-EFFA-64C9-BB11C6F8E176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9C7DDB-02F0-E4E6-F22B-DFEEC66AB2D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48CA73-DD6F-B846-D07E-2FE679382129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9E9BCF-6093-6593-66A8-1B4261DEC266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0786627-83F1-3B6C-8197-FD6DCB311DC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38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Bones in the human 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Alan Shearer Premier League goals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Elements in the periodic 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802AAA3-17E9-CEEC-EF85-49E60DE167A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9DFD6-E6F3-E6F8-AA87-88AC2F1E3EB6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0FC372-E62F-DC73-4364-0B16C4F2F906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2DDC62-99BB-7C4F-827F-F14516BF9AED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DCD06A5-20AB-D45B-8A47-48D32606733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7A28F9-A654-2FBA-BF10-68627BA8CE8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92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Total dots on a die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“The Lord is my shepherd” Psalm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Total balls on a snooker 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14141C3-775A-F182-893A-9B4B1EF4635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01BB2E-B31E-AF69-0233-B0BE4A5A32F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2A4A15-A9D8-6B60-7751-42367C05630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D47F13-8354-750E-B68B-59D66F1E6F39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8A8E53-DC11-C4C4-8837-B83F00C1D521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1F9B66-A908-7CD5-DB23-728D7AE54E2F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5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407" y="3208624"/>
            <a:ext cx="216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Highest checkout in darts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517" y="3208624"/>
            <a:ext cx="220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CL in Roman numerals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Monopoly, collect as you pass GO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AC4998C-C227-AE30-61A8-20339D6DA46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EBCF61-7D69-2877-6BB4-BCE2B7EF9AB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FC1108-16A4-0FA8-393D-66F83AA26A2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72C11E3-07B3-CDB8-A0C7-58118EE9B04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38DC3E-F330-9CEC-F878-AA8DF8C970D7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EC44692-145E-B6F2-71E3-4C8878559A92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29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Basketball team members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517" y="3208624"/>
            <a:ext cx="220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Beach volleyball team members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University Challenge team members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C871790-09D6-AE4A-5F6C-CD72EEADB6E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A35D14-FCF9-C871-9A79-A3C78CCE397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5867BA-2A01-F2D9-79D1-1C9EA04D09E0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E4E943-37C6-51A3-675A-122C9E41BC9E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9E29C8-EE5B-3929-51C7-A9559FEE3D2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52AD7C7-290D-E98C-2ECD-228808E60B4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9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Numbers </a:t>
            </a:r>
            <a:r>
              <a:rPr lang="en-GB" sz="4800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Sort the 3 clues from lowest to highest value</a:t>
            </a:r>
          </a:p>
          <a:p>
            <a:pPr algn="l"/>
            <a:r>
              <a:rPr lang="en-GB" dirty="0"/>
              <a:t>2 points for the correct answer, e.g. B C A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9B73F7BF-0A53-0DE0-5DA8-7ACC7C6A391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B4235-3954-DB49-7196-6251CDAC8E58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D90B2-18A9-57E5-9343-34AF35A08439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A576F68-363A-716D-01C0-63EF66063D3B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DCDA3C-73A9-0145-1979-5998A7316DC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36A728-6B43-2AD1-EF55-B582BD97CA9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24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Rhyme Time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accent2"/>
                </a:solidFill>
              </a:rPr>
              <a:t>The answers in each question rhyme with each other</a:t>
            </a:r>
          </a:p>
          <a:p>
            <a:pPr algn="l"/>
            <a:r>
              <a:rPr lang="en-GB" dirty="0">
                <a:solidFill>
                  <a:schemeClr val="accent2"/>
                </a:solidFill>
              </a:rPr>
              <a:t>1 point for </a:t>
            </a:r>
            <a:r>
              <a:rPr lang="en-GB" u="sng" dirty="0">
                <a:solidFill>
                  <a:schemeClr val="accent2"/>
                </a:solidFill>
              </a:rPr>
              <a:t>both</a:t>
            </a:r>
            <a:r>
              <a:rPr lang="en-GB" dirty="0">
                <a:solidFill>
                  <a:schemeClr val="accent2"/>
                </a:solidFill>
              </a:rPr>
              <a:t> correct answers</a:t>
            </a:r>
          </a:p>
          <a:p>
            <a:pPr algn="l"/>
            <a:r>
              <a:rPr lang="en-GB" dirty="0">
                <a:solidFill>
                  <a:schemeClr val="accent2"/>
                </a:solidFill>
              </a:rPr>
              <a:t>Questions: </a:t>
            </a:r>
            <a:r>
              <a:rPr lang="en-GB" b="1" dirty="0">
                <a:solidFill>
                  <a:schemeClr val="accent2"/>
                </a:solidFill>
              </a:rPr>
              <a:t>8</a:t>
            </a:r>
            <a:r>
              <a:rPr lang="en-GB" dirty="0">
                <a:solidFill>
                  <a:schemeClr val="accent2"/>
                </a:solidFill>
              </a:rPr>
              <a:t>	Total Points: </a:t>
            </a:r>
            <a:r>
              <a:rPr lang="en-GB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B9472-D73A-E81E-E9C8-88BAEADA2B9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8C80D-84D7-D29F-8AF6-B7E0856B2751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803828-85BC-A081-64E9-09CD78BB33B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26092C9-C0C4-6512-696C-914A266D9BD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85D498-7842-B64E-9829-C733BA6FFBF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70FD31D5-2806-992F-E122-4E5EB5A7915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4075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Yards between cricket wickets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Letters in the Greek alphabet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32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Capsules on the London Eye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CBB2FEC-85C4-4665-53DD-63C3BC8BD732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A702D-7044-CB8D-A837-B0BA0454C65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C6F683-27CC-6EC0-E470-0498E77DB4C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A863F8-CC14-157C-0D56-0DF1CFC5A88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7374E0-B6B9-F16E-25EF-67EDD07234CE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2A04961-48B1-2A73-425D-B97632F92B29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2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Elements in the periodic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Bones in the human body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Alan Shearer Premier League goals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C1F57571-B980-D291-E0D8-C19AE755B19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EF50D-6E77-8836-7295-C8437E5D1F3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46607-3890-33CF-36AC-1B043CE7B674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BE0D45-BCF0-25C5-E442-26725870CE1D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E5F8D3-62C2-FA24-C911-67789EE25DD9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06DA62-057C-DFF7-C7D1-8351E9076FCB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05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Total dots on a die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4354" y="3208624"/>
            <a:ext cx="210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Total balls on a snooker 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“The Lord is my shepherd” Psalm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6CE9948-073C-A9B8-4257-09DD4E505BA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56077-B978-5A2E-1221-BF48BCAC559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C75DC-8B2E-A4B9-3C3E-917BC337DDF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E6397B-FA72-C35F-C711-B018C61B07C4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3E713B-4734-AADF-C710-A5F82771DDBE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E3F069C-CB81-FA5F-3308-0120198FFDB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79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CL in Roman numerals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517" y="3208624"/>
            <a:ext cx="220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Highest checkout in darts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Monopoly, collect as you pass GO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0299582-6269-A952-E3B1-16E2524C23A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D79F28-4F32-2F34-348D-49CB7DB138A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852702-F2D7-9090-209C-A078337D59E6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225BB39-CDC3-BF06-A704-8EDD63205004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410D65-A047-C3B2-BA1A-96A8B17139C5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0E1494-6D57-22B3-8B44-051CD853CB53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43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68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949" y="3208624"/>
            <a:ext cx="211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Beach volleyball team members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6" y="254822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352" y="2998657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517" y="3208624"/>
            <a:ext cx="2201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University Challenge team members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5070" y="25482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236" y="3008886"/>
            <a:ext cx="2325189" cy="1815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5634" y="3218853"/>
            <a:ext cx="21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Basketball team members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954" y="255845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FD38919-46F7-4092-DF34-6F7250104B5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9CF6C-6D55-963B-C8C8-4712FC251E5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BCE85E-E78E-6C7B-13E2-6CBB36928817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79257A-3523-49B5-19ED-D4D146BBEF6B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46BBFC9-C0FF-078D-CFAA-82EA5B44844A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6A94AF-21D0-44F7-5F7A-46DCA5C5DD0D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05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Wipeout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Write down one answer to the category</a:t>
            </a:r>
          </a:p>
          <a:p>
            <a:pPr algn="l"/>
            <a:r>
              <a:rPr lang="en-GB" b="1" dirty="0"/>
              <a:t>2</a:t>
            </a:r>
            <a:r>
              <a:rPr lang="en-GB" dirty="0"/>
              <a:t> points if answer is correct </a:t>
            </a:r>
            <a:r>
              <a:rPr lang="en-GB" u="sng" dirty="0"/>
              <a:t>and</a:t>
            </a:r>
            <a:r>
              <a:rPr lang="en-GB" dirty="0"/>
              <a:t> unique (no one else wrote it down)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9E77F-B162-661D-E970-36D6582EE9D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0930F4-A43F-0B46-D505-7B40031A536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3C6B7A-5019-8B97-230F-F6A31981A7FD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BAFA0-077D-0EAC-6083-51EAD1E3D5F2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1D6016D-13E6-FBCC-AF1A-6C839036854B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472FEB-2307-B33A-BFE8-9B2A1A06D30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309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Surname of US President in the 20th Century (1900s)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9F3A2-C438-B704-492B-C03E4887D6A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6B730-601E-8AC8-B054-97447D174C0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DB43A8F-2D33-9C7F-2FFC-8A9E757E2F6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80C531-C2E4-2910-1F04-AF2EB3352B9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32175C-BCA7-61F4-BA16-0C5180E9C43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503AF0FE-6E05-C6DE-84DA-D3C26C954F12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7027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Surname of US President in the 20th Century (1900s)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AC778-A0BC-FDBE-0CC0-77399EE1209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AF4E9-637E-0CC3-720C-A3AA4763539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58B133-9CD6-557C-CA64-9BDACB1FE38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10BC4A-64E4-F27C-A132-B63B4583205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CD323F-E57B-8ABB-B52B-C1F3CF8CDB3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2018408C-A572-4E58-5A0A-FD8606DEA9E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8413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Surname of US President in the 20th Century (1900s)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00163" y="5758927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1985147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Clinton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Coolidge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Eisenhower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76FA3-5BE1-3B97-4D3D-483F9599F904}"/>
              </a:ext>
            </a:extLst>
          </p:cNvPr>
          <p:cNvSpPr txBox="1"/>
          <p:nvPr/>
        </p:nvSpPr>
        <p:spPr>
          <a:xfrm>
            <a:off x="3457967" y="3345442"/>
            <a:ext cx="2347522" cy="20313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Harding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Hoover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Johnson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Kennedy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McKinley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Nixon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4BDF0-5EC2-7157-1AB0-64B467A5C27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CF956-2CCC-CCAC-FE0F-0356E6D2242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AFC140-B4B4-E307-5F76-8ADC1ACE7F3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F3DED1-7883-7845-D1C4-7E5EBAA5D3D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9D867C-4599-DE87-CCAA-7F4868E1243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F59F4D-8CEA-B027-906C-0917FDE695CE}"/>
              </a:ext>
            </a:extLst>
          </p:cNvPr>
          <p:cNvSpPr txBox="1"/>
          <p:nvPr/>
        </p:nvSpPr>
        <p:spPr>
          <a:xfrm>
            <a:off x="5766525" y="3326030"/>
            <a:ext cx="2347522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Reagan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Roosevelt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Taft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Truman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Wilson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74AE045A-5CD2-8414-2C56-4D74C483C0D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4114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9F3A2-C438-B704-492B-C03E4887D6A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6B730-601E-8AC8-B054-97447D174C0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DB43A8F-2D33-9C7F-2FFC-8A9E757E2F6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80C531-C2E4-2910-1F04-AF2EB3352B9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32175C-BCA7-61F4-BA16-0C5180E9C43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7F7C8-743A-1180-C61D-70E8BB411339}"/>
              </a:ext>
            </a:extLst>
          </p:cNvPr>
          <p:cNvSpPr txBox="1"/>
          <p:nvPr/>
        </p:nvSpPr>
        <p:spPr>
          <a:xfrm>
            <a:off x="1445879" y="1930401"/>
            <a:ext cx="665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Football club in the Women’s Super League 2019-20 Season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00079052-038C-2967-A773-32AEB48A839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7E9AA-ECBC-407D-2929-60CFCACA2B59}"/>
              </a:ext>
            </a:extLst>
          </p:cNvPr>
          <p:cNvSpPr txBox="1"/>
          <p:nvPr/>
        </p:nvSpPr>
        <p:spPr>
          <a:xfrm>
            <a:off x="1210491" y="324433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Hint: they all share their name with a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mens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club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5" y="1930400"/>
            <a:ext cx="3008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Original Tibetan name for the Abominable Snowman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590" y="1965725"/>
            <a:ext cx="288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Long thin cylindrical pasta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06DE19-54D0-14DF-B8E1-C48B949B5D2D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D7C19-7BFE-321E-FE4B-B05C5363BF7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4A9C64-0A0F-E759-251C-FF574B2909EB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02D151-146A-F73A-37E5-0CA69563CA86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AB291C3-EE72-97D4-6D36-23B49C63A641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741A599C-A8C2-6CF9-FCCC-E622FEBBAB0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3435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AC778-A0BC-FDBE-0CC0-77399EE1209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AF4E9-637E-0CC3-720C-A3AA4763539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58B133-9CD6-557C-CA64-9BDACB1FE38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10BC4A-64E4-F27C-A132-B63B4583205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CD323F-E57B-8ABB-B52B-C1F3CF8CDB3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0EDC5-A185-5994-51D9-610F494420E2}"/>
              </a:ext>
            </a:extLst>
          </p:cNvPr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Football club in the Women’s Super League 2019-20 Season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37829C9-CDF1-E513-AC9F-375344D809B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750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09688" y="5755221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3032897" cy="20313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Arsenal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Birmingham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Brighton &amp; Hove Albion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Bristol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Chelsea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Everton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76FA3-5BE1-3B97-4D3D-483F9599F904}"/>
              </a:ext>
            </a:extLst>
          </p:cNvPr>
          <p:cNvSpPr txBox="1"/>
          <p:nvPr/>
        </p:nvSpPr>
        <p:spPr>
          <a:xfrm>
            <a:off x="4334514" y="3345442"/>
            <a:ext cx="3286792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Liverpool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Manchester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Manchester United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Tottenham Hotspur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West Ham United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4BDF0-5EC2-7157-1AB0-64B467A5C27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CF956-2CCC-CCAC-FE0F-0356E6D2242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AFC140-B4B4-E307-5F76-8ADC1ACE7F3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F3DED1-7883-7845-D1C4-7E5EBAA5D3D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9D867C-4599-DE87-CCAA-7F4868E1243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5E604-5117-CF47-1579-D34CB44EB8D7}"/>
              </a:ext>
            </a:extLst>
          </p:cNvPr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Football club in the Women’s Super League 2019-20 Season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id="{DE084371-271F-ED36-A460-989D869C2ED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579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Countries that have land on the equator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9F3A2-C438-B704-492B-C03E4887D6A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6B730-601E-8AC8-B054-97447D174C0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DB43A8F-2D33-9C7F-2FFC-8A9E757E2F6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80C531-C2E4-2910-1F04-AF2EB3352B9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32175C-BCA7-61F4-BA16-0C5180E9C43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A30D6F4A-3448-CEB5-BFFA-172BC39E5FA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5366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Countries that have land on the equator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AC778-A0BC-FDBE-0CC0-77399EE1209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AF4E9-637E-0CC3-720C-A3AA4763539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58B133-9CD6-557C-CA64-9BDACB1FE38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10BC4A-64E4-F27C-A132-B63B4583205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CD323F-E57B-8ABB-B52B-C1F3CF8CDB3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AC68BAB5-F698-CBBC-D3D0-0D4EA0B71C9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0230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Countries that have land on the equator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57313" y="5739887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4373752" cy="230832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Brazil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Colombia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Congo / Republic of the Congo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Democratic Republic of the Congo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Ecuador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Gabon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Indonesia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4BDF0-5EC2-7157-1AB0-64B467A5C27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CF956-2CCC-CCAC-FE0F-0356E6D2242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AFC140-B4B4-E307-5F76-8ADC1ACE7F3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F3DED1-7883-7845-D1C4-7E5EBAA5D3D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9D867C-4599-DE87-CCAA-7F4868E1243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2EF8E-FB80-A39F-8B9F-8EE1AD9B58EF}"/>
              </a:ext>
            </a:extLst>
          </p:cNvPr>
          <p:cNvSpPr txBox="1"/>
          <p:nvPr/>
        </p:nvSpPr>
        <p:spPr>
          <a:xfrm>
            <a:off x="5790337" y="3345441"/>
            <a:ext cx="3615601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Kenya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Kiribati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Maldives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São Tomé and Príncipe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Somalia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Uganda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FE5AE0-FCAC-1B03-0581-76A1A3FB639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Smash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 Geography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029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250598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694" y="1930400"/>
            <a:ext cx="285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Type of bird known for their drumming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17" y="1720433"/>
            <a:ext cx="3135086" cy="292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0238" y="1965725"/>
            <a:ext cx="284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Birthplace of Muhammed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72" y="19304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30925D-BABB-D426-C694-668F1907B30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268A6-4B9D-2906-D087-1F8FF088DCA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E59E666-10DF-D2BF-4457-EEFA9C47EE2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71927CC-2383-5E25-C501-BF75F27562A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E15C7E-3663-1F85-CED1-646464D6D8F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0CC15823-1656-1718-ADEC-FB7EBC69672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Logos</a:t>
            </a:r>
          </a:p>
          <a:p>
            <a:r>
              <a:rPr lang="en-GB" sz="2000" dirty="0">
                <a:solidFill>
                  <a:schemeClr val="bg1"/>
                </a:solidFill>
              </a:rPr>
              <a:t>Rhyme Time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Flags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53327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2548</Words>
  <Application>Microsoft Office PowerPoint</Application>
  <PresentationFormat>Widescreen</PresentationFormat>
  <Paragraphs>1308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Wingdings 3</vt:lpstr>
      <vt:lpstr>Facet</vt:lpstr>
      <vt:lpstr>The LukeMain.com Lockdown Quiz 3</vt:lpstr>
      <vt:lpstr>PowerPoint Presentation</vt:lpstr>
      <vt:lpstr>Logos</vt:lpstr>
      <vt:lpstr>PowerPoint Presentation</vt:lpstr>
      <vt:lpstr>Logos Answers</vt:lpstr>
      <vt:lpstr>PowerPoint Presentation</vt:lpstr>
      <vt:lpstr>Rhyme Time</vt:lpstr>
      <vt:lpstr>Rhyme Time</vt:lpstr>
      <vt:lpstr>Rhyme Time</vt:lpstr>
      <vt:lpstr>Rhyme Time</vt:lpstr>
      <vt:lpstr>Rhyme Time</vt:lpstr>
      <vt:lpstr>Rhyme Time</vt:lpstr>
      <vt:lpstr>Rhyme Time</vt:lpstr>
      <vt:lpstr>Rhyme Time</vt:lpstr>
      <vt:lpstr>Rhyme Time</vt:lpstr>
      <vt:lpstr>Rhyme Time Answers</vt:lpstr>
      <vt:lpstr>Rhyme Time Answers</vt:lpstr>
      <vt:lpstr>Rhyme Time Answers</vt:lpstr>
      <vt:lpstr>Rhyme Time Answers</vt:lpstr>
      <vt:lpstr>Rhyme Time Answers</vt:lpstr>
      <vt:lpstr>Rhyme Time Answers</vt:lpstr>
      <vt:lpstr>Rhyme Time Answers</vt:lpstr>
      <vt:lpstr>Rhyme Time Answers</vt:lpstr>
      <vt:lpstr>Rhyme Time Answers</vt:lpstr>
      <vt:lpstr>Flags</vt:lpstr>
      <vt:lpstr>Flags</vt:lpstr>
      <vt:lpstr>Flags</vt:lpstr>
      <vt:lpstr>Flags</vt:lpstr>
      <vt:lpstr>Flags</vt:lpstr>
      <vt:lpstr>Flags</vt:lpstr>
      <vt:lpstr>Flags</vt:lpstr>
      <vt:lpstr>Flags</vt:lpstr>
      <vt:lpstr>Flags</vt:lpstr>
      <vt:lpstr>Flags</vt:lpstr>
      <vt:lpstr>Flags</vt:lpstr>
      <vt:lpstr>Flags Answers</vt:lpstr>
      <vt:lpstr>Flags Answers</vt:lpstr>
      <vt:lpstr>Flags Answers</vt:lpstr>
      <vt:lpstr>Flags Answers</vt:lpstr>
      <vt:lpstr>Flags Answers</vt:lpstr>
      <vt:lpstr>Flags Answers</vt:lpstr>
      <vt:lpstr>Flags Answers</vt:lpstr>
      <vt:lpstr>Flags Answers</vt:lpstr>
      <vt:lpstr>Flags Answers</vt:lpstr>
      <vt:lpstr>Flags Answers</vt:lpstr>
      <vt:lpstr>Flags Answers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Numbers</vt:lpstr>
      <vt:lpstr>Numbers</vt:lpstr>
      <vt:lpstr>Numbers</vt:lpstr>
      <vt:lpstr>Numbers</vt:lpstr>
      <vt:lpstr>Numbers</vt:lpstr>
      <vt:lpstr>Numbers</vt:lpstr>
      <vt:lpstr>Numbers Answers</vt:lpstr>
      <vt:lpstr>Numbers Answers</vt:lpstr>
      <vt:lpstr>Numbers Answers</vt:lpstr>
      <vt:lpstr>Numbers Answers</vt:lpstr>
      <vt:lpstr>Numbers Answers</vt:lpstr>
      <vt:lpstr>Numbers Answers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Thanks for playing!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20s-30s Quiz</dc:title>
  <dc:creator>Microsoft account</dc:creator>
  <cp:lastModifiedBy>Luke Main</cp:lastModifiedBy>
  <cp:revision>146</cp:revision>
  <dcterms:created xsi:type="dcterms:W3CDTF">2020-04-27T09:50:37Z</dcterms:created>
  <dcterms:modified xsi:type="dcterms:W3CDTF">2023-11-08T16:02:47Z</dcterms:modified>
</cp:coreProperties>
</file>