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73" r:id="rId3"/>
    <p:sldId id="261" r:id="rId4"/>
    <p:sldId id="518" r:id="rId5"/>
    <p:sldId id="267" r:id="rId6"/>
    <p:sldId id="266" r:id="rId7"/>
    <p:sldId id="262" r:id="rId8"/>
    <p:sldId id="475" r:id="rId9"/>
    <p:sldId id="445" r:id="rId10"/>
    <p:sldId id="446" r:id="rId11"/>
    <p:sldId id="453" r:id="rId12"/>
    <p:sldId id="455" r:id="rId13"/>
    <p:sldId id="457" r:id="rId14"/>
    <p:sldId id="474" r:id="rId15"/>
    <p:sldId id="444" r:id="rId16"/>
    <p:sldId id="269" r:id="rId17"/>
    <p:sldId id="473" r:id="rId18"/>
    <p:sldId id="576" r:id="rId19"/>
    <p:sldId id="442" r:id="rId20"/>
    <p:sldId id="452" r:id="rId21"/>
    <p:sldId id="454" r:id="rId22"/>
    <p:sldId id="456" r:id="rId23"/>
    <p:sldId id="472" r:id="rId24"/>
    <p:sldId id="443" r:id="rId25"/>
    <p:sldId id="291" r:id="rId26"/>
    <p:sldId id="292" r:id="rId27"/>
    <p:sldId id="297" r:id="rId28"/>
    <p:sldId id="293" r:id="rId29"/>
    <p:sldId id="299" r:id="rId30"/>
    <p:sldId id="301" r:id="rId31"/>
    <p:sldId id="303" r:id="rId32"/>
    <p:sldId id="305" r:id="rId33"/>
    <p:sldId id="307" r:id="rId34"/>
    <p:sldId id="577" r:id="rId35"/>
    <p:sldId id="578" r:id="rId36"/>
    <p:sldId id="295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579" r:id="rId46"/>
    <p:sldId id="580" r:id="rId47"/>
    <p:sldId id="478" r:id="rId48"/>
    <p:sldId id="285" r:id="rId49"/>
    <p:sldId id="286" r:id="rId50"/>
    <p:sldId id="284" r:id="rId51"/>
    <p:sldId id="289" r:id="rId52"/>
    <p:sldId id="290" r:id="rId53"/>
    <p:sldId id="287" r:id="rId54"/>
    <p:sldId id="310" r:id="rId55"/>
    <p:sldId id="312" r:id="rId56"/>
    <p:sldId id="309" r:id="rId57"/>
    <p:sldId id="370" r:id="rId58"/>
    <p:sldId id="372" r:id="rId59"/>
    <p:sldId id="371" r:id="rId60"/>
    <p:sldId id="313" r:id="rId61"/>
    <p:sldId id="316" r:id="rId62"/>
    <p:sldId id="314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341" r:id="rId76"/>
    <p:sldId id="535" r:id="rId77"/>
    <p:sldId id="345" r:id="rId78"/>
    <p:sldId id="536" r:id="rId79"/>
    <p:sldId id="538" r:id="rId80"/>
    <p:sldId id="539" r:id="rId81"/>
    <p:sldId id="540" r:id="rId82"/>
    <p:sldId id="541" r:id="rId83"/>
    <p:sldId id="542" r:id="rId84"/>
    <p:sldId id="543" r:id="rId85"/>
    <p:sldId id="404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C9A7515B-B3A1-4E27-BF1E-CAF66EE6170A}">
          <p14:sldIdLst>
            <p14:sldId id="256"/>
            <p14:sldId id="373"/>
          </p14:sldIdLst>
        </p14:section>
        <p14:section name="Logos" id="{6427289F-D62A-41E4-8670-4C74DE57F330}">
          <p14:sldIdLst>
            <p14:sldId id="261"/>
            <p14:sldId id="518"/>
            <p14:sldId id="267"/>
            <p14:sldId id="266"/>
          </p14:sldIdLst>
        </p14:section>
        <p14:section name="Rhyme Time" id="{1AB62D40-AC44-464B-89FA-566E85A2A8B3}">
          <p14:sldIdLst>
            <p14:sldId id="262"/>
            <p14:sldId id="475"/>
            <p14:sldId id="445"/>
            <p14:sldId id="446"/>
            <p14:sldId id="453"/>
            <p14:sldId id="455"/>
            <p14:sldId id="457"/>
            <p14:sldId id="474"/>
            <p14:sldId id="444"/>
            <p14:sldId id="269"/>
            <p14:sldId id="473"/>
            <p14:sldId id="576"/>
            <p14:sldId id="442"/>
            <p14:sldId id="452"/>
            <p14:sldId id="454"/>
            <p14:sldId id="456"/>
            <p14:sldId id="472"/>
            <p14:sldId id="443"/>
          </p14:sldIdLst>
        </p14:section>
        <p14:section name="Flags" id="{1FE9C8C5-4905-4C70-9AB2-77CAADBA3761}">
          <p14:sldIdLst>
            <p14:sldId id="291"/>
            <p14:sldId id="292"/>
            <p14:sldId id="297"/>
            <p14:sldId id="293"/>
            <p14:sldId id="299"/>
            <p14:sldId id="301"/>
            <p14:sldId id="303"/>
            <p14:sldId id="305"/>
            <p14:sldId id="307"/>
            <p14:sldId id="577"/>
            <p14:sldId id="578"/>
            <p14:sldId id="29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579"/>
            <p14:sldId id="580"/>
          </p14:sldIdLst>
        </p14:section>
        <p14:section name="High Low" id="{DA74E904-005A-40F1-849E-2729B197D70E}">
          <p14:sldIdLst>
            <p14:sldId id="478"/>
            <p14:sldId id="285"/>
            <p14:sldId id="286"/>
            <p14:sldId id="284"/>
            <p14:sldId id="289"/>
            <p14:sldId id="290"/>
            <p14:sldId id="287"/>
            <p14:sldId id="310"/>
            <p14:sldId id="312"/>
            <p14:sldId id="309"/>
            <p14:sldId id="370"/>
            <p14:sldId id="372"/>
            <p14:sldId id="371"/>
            <p14:sldId id="313"/>
            <p14:sldId id="316"/>
            <p14:sldId id="314"/>
          </p14:sldIdLst>
        </p14:section>
        <p14:section name="Numbers" id="{23C8C4CC-8FA7-43D8-96F0-F2C53BA2124E}">
          <p14:sldIdLst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</p14:sldIdLst>
        </p14:section>
        <p14:section name="Wipeout" id="{C3777404-B72B-4701-8256-6C29FEF76B7B}">
          <p14:sldIdLst>
            <p14:sldId id="341"/>
            <p14:sldId id="535"/>
            <p14:sldId id="345"/>
            <p14:sldId id="536"/>
            <p14:sldId id="538"/>
            <p14:sldId id="539"/>
            <p14:sldId id="540"/>
            <p14:sldId id="541"/>
            <p14:sldId id="542"/>
            <p14:sldId id="543"/>
          </p14:sldIdLst>
        </p14:section>
        <p14:section name="End" id="{F67FA8A6-5A6E-429A-8A5D-6076153ECE0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116"/>
    <a:srgbClr val="1A84B3"/>
    <a:srgbClr val="3E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9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b="0" dirty="0"/>
              <a:t>The </a:t>
            </a:r>
            <a:r>
              <a:rPr lang="en-GB" dirty="0"/>
              <a:t>LukeMain.com</a:t>
            </a:r>
            <a:br>
              <a:rPr lang="en-GB" b="0" dirty="0"/>
            </a:br>
            <a:r>
              <a:rPr lang="en-GB" b="0" dirty="0"/>
              <a:t>Lockdown Quiz 3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76DA6B5-60DD-40C9-F975-9E237144E7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CD4C72-6D83-9FDA-F1BB-03EA30530585}"/>
              </a:ext>
            </a:extLst>
          </p:cNvPr>
          <p:cNvSpPr txBox="1">
            <a:spLocks/>
          </p:cNvSpPr>
          <p:nvPr/>
        </p:nvSpPr>
        <p:spPr>
          <a:xfrm>
            <a:off x="1507067" y="4533460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>
                <a:solidFill>
                  <a:schemeClr val="accent1"/>
                </a:solidFill>
              </a:rPr>
              <a:t>Manual version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Start Slide Show (press F5) then click (or press space/right arrow key) to advance each slide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Answers are included in this pack so don’t look at these until you’re ready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Yogi Bear’s constant companion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Teletubbies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vacuum cleaner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CF3524C6-0423-1BE5-736E-230652BB0D9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4269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Most populous city in Japan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Disney’s second animated feature film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1ABF64A4-6E21-4DBC-AFED-DF401AA3C11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3203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First name of actor Gooding Jr. of A Few Good Men and Rat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Lowest-pitched brass instrument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5.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8C99E32-4D0D-AFCF-DC0E-8E7A4FF385B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9334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Komodo dragon is the largest type of what?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Glam rock band formed by Roy Wood, famous for a Christmas song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6.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D9AB1C9-0EA8-A84B-1DE3-C1F12541C9E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7250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Personification of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Singer with 2017 UK number 1 singles ‘New Rules’ and ‘One Kiss’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7.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EEE77D6-7F70-B102-34D7-72A5A405E75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2884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991" y="1930400"/>
            <a:ext cx="2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Music genre stemming from UK garage, jungle and hip 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885" y="1965725"/>
            <a:ext cx="279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Fourth herb in title of Simon &amp; Garfunkel’s third studio album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8.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F061988-49C4-7CBD-AEF8-0327227C580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884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answers in each question rhyme with each other</a:t>
            </a:r>
          </a:p>
          <a:p>
            <a:pPr algn="l"/>
            <a:r>
              <a:rPr lang="en-GB" dirty="0"/>
              <a:t>1 point for both correct answers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C8E76BF-D306-AAD1-1B64-C5C007F74AD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41422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Yeti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Original Tibetan name for the Abominable Snowman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Spaghetti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Long thin cylindrical pasta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BD67A382-E474-CE96-12A1-CAF82EF480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7365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Woodpecker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4" y="1930400"/>
            <a:ext cx="285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Type of bird known for their drumming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Mecca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238" y="1965725"/>
            <a:ext cx="284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Birthplace of Muhammed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2943FFA-C1EE-004D-2394-45C64BA6830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5480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Boo-Boo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Yogi Bear’s constant companion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Noo-Noo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Teletubbies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vacuum cleaner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970A54C-F801-3038-4BCA-22C049A770F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0246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2159727"/>
            <a:ext cx="6644895" cy="1414406"/>
          </a:xfrm>
        </p:spPr>
        <p:txBody>
          <a:bodyPr numCol="2"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Logos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Rhyme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Flags</a:t>
            </a:r>
          </a:p>
          <a:p>
            <a:pPr marL="228600" indent="-228600" algn="l">
              <a:buFont typeface="+mj-lt"/>
              <a:buAutoNum type="arabicPeriod"/>
            </a:pPr>
            <a:endParaRPr lang="en-GB" sz="400" dirty="0">
              <a:solidFill>
                <a:schemeClr val="accent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Highbrow Lowbrow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Numbers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Wipeout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6" y="609600"/>
            <a:ext cx="776693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 dirty="0"/>
              <a:t>Rounds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A25B57-1B62-8639-8778-F07AE95BE63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92236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Tokyo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Most populous city in Japan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Pinocchio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Disney’s second animated feature film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0A1ECAD-D085-FED2-AA30-68CF83E99F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8522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Cuba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First name of actor Gooding Jr. of A Few Good Men and Rat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Tuba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Lowest-pitched brass instrument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5.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3D4EA44-6CD1-A7B5-1F0A-62C51DF97F3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47084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Lizard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Komodo dragon is the largest type of what?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Wizzard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Glam rock band formed by Roy Wood, famous for a Christmas song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6.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1AB9BBE-DBD4-9BB3-EF6E-48C0DA9962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6767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Grim Reaper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Personification of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Dua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Lipa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Singer with 2017 UK number 1 singles ‘New Rules’ and ‘One Kiss’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7.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93DCCE15-CBC8-28BB-9283-3DC506655E7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75858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Grime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991" y="1930400"/>
            <a:ext cx="2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Music genre stemming from UK garage, jungle and hip 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Thyme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3885" y="1965725"/>
            <a:ext cx="279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Fourth herb in title of Simon &amp; Garfunkel’s third studio album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8.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DAD59FC-BACC-E4BB-C846-427053780F9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359752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Flags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Pick the flag that matches the country</a:t>
            </a:r>
          </a:p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2664408-C260-5D9A-3A25-BCBB63AA273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6378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pic>
        <p:nvPicPr>
          <p:cNvPr id="1026" name="Picture 2" descr="Flag of Jap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1384553"/>
            <a:ext cx="1637541" cy="1091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pic>
        <p:nvPicPr>
          <p:cNvPr id="1032" name="Picture 8" descr="Flag of South Kore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3053978"/>
            <a:ext cx="1627978" cy="108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Flag of New Zealan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65" y="4717027"/>
            <a:ext cx="1633358" cy="816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Japan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" y="1541309"/>
            <a:ext cx="3084014" cy="39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8056F191-1F7C-D223-F1D3-5CBAC1D4DF4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7074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pic>
        <p:nvPicPr>
          <p:cNvPr id="4098" name="Picture 2" descr="Flag of Argentin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7" y="4616837"/>
            <a:ext cx="1631129" cy="1017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Urugua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6" y="3052927"/>
            <a:ext cx="1631129" cy="1087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Portuga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6" y="1386690"/>
            <a:ext cx="1631129" cy="1087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gentin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04" y="1680754"/>
            <a:ext cx="3230454" cy="41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5FFA1BB-E176-EB6A-0562-97569A81C88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865083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pic>
        <p:nvPicPr>
          <p:cNvPr id="3076" name="Picture 4" descr="Flag of Keny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78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lag of Ugand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6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enya Tem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68" y="1780287"/>
            <a:ext cx="2893871" cy="3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93081D1-FEB3-9A23-7710-99AFA10FFAA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11A7E2-615B-FA7D-82DA-C9D58AD37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8" y="3105623"/>
            <a:ext cx="1817857" cy="899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80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pic>
        <p:nvPicPr>
          <p:cNvPr id="6146" name="Picture 2" descr="upload.wikimedia.org/wikipedia/commons/thumb/1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3188854"/>
            <a:ext cx="1631129" cy="815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ag of Gree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5" y="1392105"/>
            <a:ext cx="1627775" cy="1085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lag of Malay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4715984"/>
            <a:ext cx="1631129" cy="818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roati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" y="1930400"/>
            <a:ext cx="4162356" cy="32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61CF705-2C73-448C-F445-8304881C018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3951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Logos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brand from the pictures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	</a:t>
            </a:r>
            <a:r>
              <a:rPr lang="en-GB" dirty="0"/>
              <a:t>Total Points: </a:t>
            </a:r>
            <a:r>
              <a:rPr lang="en-GB" b="1" dirty="0"/>
              <a:t>12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B236ABF-F6BD-AA05-58AE-ABE6011DC8D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09255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pic>
        <p:nvPicPr>
          <p:cNvPr id="8196" name="Picture 4" descr="Flag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lag of Pakista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4595591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lag of Egypt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0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di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37" y="1761059"/>
            <a:ext cx="3126624" cy="40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8F40963-7CBD-2AAB-41A4-254AD0E3186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82425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pic>
        <p:nvPicPr>
          <p:cNvPr id="10242" name="Picture 2" descr="Flag of South Afric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lag of Ice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3036888"/>
            <a:ext cx="1554124" cy="1119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lag of Chil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outh Afric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0455"/>
            <a:ext cx="3484608" cy="2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FF7DE1B-6561-AA50-C331-E2D99AE69D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92363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pic>
        <p:nvPicPr>
          <p:cNvPr id="12290" name="Picture 2" descr="Chin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18320"/>
            <a:ext cx="3913196" cy="3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lag of the United States of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8" y="1520189"/>
            <a:ext cx="1555969" cy="820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lag of Australia (converted)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4726476"/>
            <a:ext cx="1589324" cy="7977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1F192DE-8A5E-5E3D-2CD2-8AD61EF40D0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60180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pic>
        <p:nvPicPr>
          <p:cNvPr id="15362" name="Picture 2" descr="Austri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22525"/>
            <a:ext cx="3580403" cy="27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lag of Aust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1400625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lag of the Netherland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lag of Russ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4595591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2559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C27BF6-A266-61AE-A1ED-B781595D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7" y="2638425"/>
            <a:ext cx="300649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97B6C-985E-ED40-8BB5-4C7FBFF6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47" y="3074172"/>
            <a:ext cx="1565290" cy="1044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E890F-4BEE-1776-02D4-4838E8677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17" y="1374136"/>
            <a:ext cx="1565290" cy="10957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FFCFF1-ADD2-E00F-00D6-FD9C53EB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248" y="4663767"/>
            <a:ext cx="1556460" cy="969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70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3C152-A7FF-789D-0FD3-AE873E0A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4" y="2451277"/>
            <a:ext cx="2810993" cy="2741845"/>
          </a:xfrm>
          <a:prstGeom prst="rect">
            <a:avLst/>
          </a:prstGeom>
        </p:spPr>
      </p:pic>
      <p:pic>
        <p:nvPicPr>
          <p:cNvPr id="12" name="Picture 6" descr="Flag of Egypt.svg">
            <a:extLst>
              <a:ext uri="{FF2B5EF4-FFF2-40B4-BE49-F238E27FC236}">
                <a16:creationId xmlns:a16="http://schemas.microsoft.com/office/drawing/2014/main" id="{1F285422-AFFA-A87C-6229-124E535F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0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22EB77-9F37-B228-D2C3-64319ED2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87" y="1406819"/>
            <a:ext cx="1568936" cy="10471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972D0E-62C8-850F-DB70-33B92F620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710" y="4739292"/>
            <a:ext cx="1539313" cy="769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400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Flags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Pick the flag that matches the country</a:t>
            </a:r>
          </a:p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939AE387-DBBB-A2E0-6B48-323DE95615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9664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pic>
        <p:nvPicPr>
          <p:cNvPr id="1026" name="Picture 2" descr="Flag of Jap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1384553"/>
            <a:ext cx="1637541" cy="1091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pic>
        <p:nvPicPr>
          <p:cNvPr id="21" name="Picture 2" descr="Japan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" y="1541309"/>
            <a:ext cx="3084014" cy="39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36146" y="1761123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Japan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733DF40-6E19-0987-8B19-32BFFDB4076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3596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pic>
        <p:nvPicPr>
          <p:cNvPr id="4098" name="Picture 2" descr="Flag of Argentin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7" y="4616837"/>
            <a:ext cx="1631129" cy="1017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gentin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04" y="1680754"/>
            <a:ext cx="3230454" cy="41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6172" y="4956088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Argentina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20B9793-6CC3-C73F-7FC7-0300A6F1AC2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4113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pic>
        <p:nvPicPr>
          <p:cNvPr id="3076" name="Picture 4" descr="Flag of Keny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08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eny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68" y="1780287"/>
            <a:ext cx="2893871" cy="3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7769" y="49560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Kenya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F751358-C943-0948-6BD8-BF3226A8468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9378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289F6432-1458-D7F1-29A6-AB379C04F84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3" name="Picture 4" descr="Esso - Wikipedia">
            <a:extLst>
              <a:ext uri="{FF2B5EF4-FFF2-40B4-BE49-F238E27FC236}">
                <a16:creationId xmlns:a16="http://schemas.microsoft.com/office/drawing/2014/main" id="{8B2EE877-48B7-49E4-EBCE-CE931CA3D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23696" r="65145" b="28468"/>
          <a:stretch/>
        </p:blipFill>
        <p:spPr bwMode="auto">
          <a:xfrm>
            <a:off x="5321219" y="250724"/>
            <a:ext cx="1153737" cy="1845981"/>
          </a:xfrm>
          <a:prstGeom prst="chord">
            <a:avLst>
              <a:gd name="adj1" fmla="val 3371458"/>
              <a:gd name="adj2" fmla="val 17831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torola Home Phones: IFA - Exhibitor">
            <a:extLst>
              <a:ext uri="{FF2B5EF4-FFF2-40B4-BE49-F238E27FC236}">
                <a16:creationId xmlns:a16="http://schemas.microsoft.com/office/drawing/2014/main" id="{27CD1702-A4AE-AE97-B2B5-AEDA983A5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10725" r="19757" b="34639"/>
          <a:stretch/>
        </p:blipFill>
        <p:spPr bwMode="auto">
          <a:xfrm>
            <a:off x="5616978" y="4977491"/>
            <a:ext cx="1428467" cy="13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099B3-8700-6E66-F56F-1B8189D02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15" y="5645340"/>
            <a:ext cx="748923" cy="6699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93D29A-6FDD-BD8D-C7C9-7034B74D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5405" r="57937"/>
          <a:stretch/>
        </p:blipFill>
        <p:spPr bwMode="auto">
          <a:xfrm>
            <a:off x="5616978" y="2468813"/>
            <a:ext cx="1714770" cy="19203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9EC1E-6CC2-0402-2659-8BD491DD3579}"/>
              </a:ext>
            </a:extLst>
          </p:cNvPr>
          <p:cNvSpPr txBox="1"/>
          <p:nvPr/>
        </p:nvSpPr>
        <p:spPr>
          <a:xfrm>
            <a:off x="1253060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6A125-AF36-CB74-92EF-44D08A8006F7}"/>
              </a:ext>
            </a:extLst>
          </p:cNvPr>
          <p:cNvSpPr txBox="1"/>
          <p:nvPr/>
        </p:nvSpPr>
        <p:spPr>
          <a:xfrm>
            <a:off x="2602854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8ABEB-55E6-0A3E-59FB-5A828B40AD10}"/>
              </a:ext>
            </a:extLst>
          </p:cNvPr>
          <p:cNvSpPr txBox="1"/>
          <p:nvPr/>
        </p:nvSpPr>
        <p:spPr>
          <a:xfrm>
            <a:off x="5809389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0D30C-AFAE-BC07-2D91-17F8E56DFC93}"/>
              </a:ext>
            </a:extLst>
          </p:cNvPr>
          <p:cNvSpPr txBox="1"/>
          <p:nvPr/>
        </p:nvSpPr>
        <p:spPr>
          <a:xfrm>
            <a:off x="1445077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A96D-FBF7-3577-D50A-8373FA08F429}"/>
              </a:ext>
            </a:extLst>
          </p:cNvPr>
          <p:cNvSpPr txBox="1"/>
          <p:nvPr/>
        </p:nvSpPr>
        <p:spPr>
          <a:xfrm>
            <a:off x="3316602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D627A-D919-7515-028C-D50CD70BC937}"/>
              </a:ext>
            </a:extLst>
          </p:cNvPr>
          <p:cNvSpPr txBox="1"/>
          <p:nvPr/>
        </p:nvSpPr>
        <p:spPr>
          <a:xfrm>
            <a:off x="6266770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DFAA1-9B58-8D3A-125E-099C0C978586}"/>
              </a:ext>
            </a:extLst>
          </p:cNvPr>
          <p:cNvSpPr txBox="1"/>
          <p:nvPr/>
        </p:nvSpPr>
        <p:spPr>
          <a:xfrm>
            <a:off x="4900165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1418-9256-5221-B52C-47BE5CACABD1}"/>
              </a:ext>
            </a:extLst>
          </p:cNvPr>
          <p:cNvSpPr txBox="1"/>
          <p:nvPr/>
        </p:nvSpPr>
        <p:spPr>
          <a:xfrm>
            <a:off x="1420610" y="6314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C3F50-6C71-AAD4-1603-42EF1D4A9082}"/>
              </a:ext>
            </a:extLst>
          </p:cNvPr>
          <p:cNvSpPr txBox="1"/>
          <p:nvPr/>
        </p:nvSpPr>
        <p:spPr>
          <a:xfrm>
            <a:off x="2859767" y="63146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4E5E2-7182-C6C0-C94D-5EBC3CE7F36E}"/>
              </a:ext>
            </a:extLst>
          </p:cNvPr>
          <p:cNvSpPr txBox="1"/>
          <p:nvPr/>
        </p:nvSpPr>
        <p:spPr>
          <a:xfrm>
            <a:off x="4514538" y="6314686"/>
            <a:ext cx="4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FCB62-496F-66FD-A700-84D88B7F6D9A}"/>
              </a:ext>
            </a:extLst>
          </p:cNvPr>
          <p:cNvSpPr txBox="1"/>
          <p:nvPr/>
        </p:nvSpPr>
        <p:spPr>
          <a:xfrm>
            <a:off x="6080626" y="63146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BA6235-72F4-6856-9ADA-5DBF1DEA9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33" y="4922696"/>
            <a:ext cx="1762021" cy="144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49F7EE-E8B8-CDE3-EEC5-8BA48484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50" y="2551709"/>
            <a:ext cx="1795343" cy="17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E725ED-9C3B-D92F-A1FE-5DF22980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683" y="326501"/>
            <a:ext cx="1721157" cy="16696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BF3E15-F5B9-5D2F-112E-EB2AAE979E9D}"/>
              </a:ext>
            </a:extLst>
          </p:cNvPr>
          <p:cNvSpPr txBox="1"/>
          <p:nvPr/>
        </p:nvSpPr>
        <p:spPr>
          <a:xfrm>
            <a:off x="4049983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6351A3-0472-19A3-3414-1DD6AF341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751" y="489534"/>
            <a:ext cx="957994" cy="139282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920E6A1-1D41-3071-C078-974F3D5D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6" t="31033" r="29375" b="27963"/>
          <a:stretch/>
        </p:blipFill>
        <p:spPr bwMode="auto">
          <a:xfrm>
            <a:off x="962363" y="351233"/>
            <a:ext cx="872160" cy="1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82CD14-9CBF-1F41-E58D-E28F5B1E6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0022" y="5006651"/>
            <a:ext cx="1289612" cy="1247030"/>
          </a:xfrm>
          <a:prstGeom prst="rect">
            <a:avLst/>
          </a:prstGeom>
        </p:spPr>
      </p:pic>
      <p:pic>
        <p:nvPicPr>
          <p:cNvPr id="33" name="Picture 2" descr="As Airbnb disrupts the hotel industry it increases D.C. lobbying -  IPWatchdog.com | Patents &amp; Intellectual Property Law">
            <a:extLst>
              <a:ext uri="{FF2B5EF4-FFF2-40B4-BE49-F238E27FC236}">
                <a16:creationId xmlns:a16="http://schemas.microsoft.com/office/drawing/2014/main" id="{294DC677-FDA9-B943-E337-C5A8E261D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9939" r="20966" b="34397"/>
          <a:stretch/>
        </p:blipFill>
        <p:spPr bwMode="auto">
          <a:xfrm>
            <a:off x="2651623" y="2690624"/>
            <a:ext cx="1542448" cy="1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54F89C-A54A-95EF-7556-639C22468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661" y="2642528"/>
            <a:ext cx="1335755" cy="16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5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pic>
        <p:nvPicPr>
          <p:cNvPr id="6146" name="Picture 2" descr="upload.wikimedia.org/wikipedia/commons/thumb/1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3188854"/>
            <a:ext cx="1631129" cy="815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roati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" y="1930400"/>
            <a:ext cx="4162356" cy="32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3563" y="342735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Croatia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3F672A6-489D-19CC-0417-0D36CB2AC9D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11285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pic>
        <p:nvPicPr>
          <p:cNvPr id="8196" name="Picture 4" descr="Flag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di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37" y="1761059"/>
            <a:ext cx="3126624" cy="40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0981" y="3427360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India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A93C0C8-1988-4DC6-7F88-D644BADAB18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8508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pic>
        <p:nvPicPr>
          <p:cNvPr id="10242" name="Picture 2" descr="Flag of South Afric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outh Afric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0455"/>
            <a:ext cx="3484608" cy="2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9841" y="4986867"/>
            <a:ext cx="1319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South Africa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1B9D953-D51C-36E0-145F-E829DCF960C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061792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pic>
        <p:nvPicPr>
          <p:cNvPr id="12290" name="Picture 2" descr="Chin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18320"/>
            <a:ext cx="3913196" cy="3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809" y="342735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China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CCBEC3-072A-B3B4-2A5F-2EF79164FA1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332874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pic>
        <p:nvPicPr>
          <p:cNvPr id="15362" name="Picture 2" descr="Austri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22525"/>
            <a:ext cx="3580403" cy="27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lag of Aust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1400625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6146" y="1761123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Austria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A7094C6-9C77-5BF3-23FF-C31A9B86B42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8446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C27BF6-A266-61AE-A1ED-B781595D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7" y="2638425"/>
            <a:ext cx="300649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97B6C-985E-ED40-8BB5-4C7FBFF6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47" y="3074172"/>
            <a:ext cx="1565290" cy="1044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BEE5A7-7560-5B9C-7F68-5721D284FB7B}"/>
              </a:ext>
            </a:extLst>
          </p:cNvPr>
          <p:cNvSpPr txBox="1"/>
          <p:nvPr/>
        </p:nvSpPr>
        <p:spPr>
          <a:xfrm>
            <a:off x="7764708" y="3459755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Spain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8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3C152-A7FF-789D-0FD3-AE873E0A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4" y="2451277"/>
            <a:ext cx="2810993" cy="2741845"/>
          </a:xfrm>
          <a:prstGeom prst="rect">
            <a:avLst/>
          </a:prstGeom>
        </p:spPr>
      </p:pic>
      <p:pic>
        <p:nvPicPr>
          <p:cNvPr id="12" name="Picture 6" descr="Flag of Egypt.svg">
            <a:extLst>
              <a:ext uri="{FF2B5EF4-FFF2-40B4-BE49-F238E27FC236}">
                <a16:creationId xmlns:a16="http://schemas.microsoft.com/office/drawing/2014/main" id="{1F285422-AFFA-A87C-6229-124E535F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0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189D18-1E65-87F6-0FDC-05DA3D2DCA6E}"/>
              </a:ext>
            </a:extLst>
          </p:cNvPr>
          <p:cNvSpPr txBox="1"/>
          <p:nvPr/>
        </p:nvSpPr>
        <p:spPr>
          <a:xfrm>
            <a:off x="7764708" y="3459755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Egypt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2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Highbrow Lowbrow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2 points for the correct answer after first clue</a:t>
            </a:r>
          </a:p>
          <a:p>
            <a:pPr algn="l"/>
            <a:r>
              <a:rPr lang="en-GB" dirty="0"/>
              <a:t>1 point for the correct answer after the second clue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3E9B6E02-6625-FE61-0FD2-C4BE1F029BB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88977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AD15A0-8DF6-5F83-4330-97EA1FAF435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ADD3F3B-9F6D-574D-3A83-97F5133D898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81790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leader of the Wimbledon Wombles is Great Uncle…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1E7B990-A3A4-C55F-C4F9-847D1275D398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FF1DBEF6-9699-8712-EDBA-2E436673783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7073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Logos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brand from the pictures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</a:t>
            </a:r>
            <a:r>
              <a:rPr lang="en-GB" dirty="0"/>
              <a:t>	Total Points: </a:t>
            </a:r>
            <a:r>
              <a:rPr lang="en-GB" b="1" dirty="0"/>
              <a:t>12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57777E6A-B86B-C34B-BAA7-A1E69684C7C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2165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leader of the Wimbledon Wombles is Great Uncle…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Bulgaria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FF2A9B46-950F-EC45-7EF2-DB4AEBCFE06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49402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5EE7E7-0044-CE9C-4B00-E933FB7999F0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3E7FC1B-7DA7-7A54-A873-BFC7FD0CF30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46407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title character of a BBC sitcom who lives in the flat above her joke shop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CBEED0F-8CE5-3E41-14A5-31218D3E3FE3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B1AE8A30-AD46-101A-C0B5-4F3F1A294D6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05134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title character of a BBC sitcom who lives in the flat above her joke shop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Miranda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E7542821-1DDA-2580-B85E-E04877EFC2D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86520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006C2B-E837-0A0A-6878-9FFC951DB31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AF5042A7-8789-160E-398C-81A0ED103E7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43378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Children’s TV series featuring Zippy, Bungle and George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8FE0039-9FFA-622E-F821-40F1C594D8A2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2E0B8A8D-278C-CE4B-0A7F-97BFFBD412D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729484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Children’s TV series featuring Zippy, Bungle and George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Rainbow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E43F44C5-B84C-CA42-7826-DAE404AC95C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48197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9583450-5C5F-97A4-E751-217C66C3CC45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29F39A85-2D8F-4132-2166-8981C6C00A4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58096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singer whose hits include “Thank You” and “White Flag”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03B0519-DBC7-ACB5-7122-621C4AC9D31C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D94E6B0D-4E6E-589E-8A36-C36172367BA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58098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singer whose hits include “Thank You” and “White Flag”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Dido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46D17497-2BA7-1CAE-0CF2-7FE6EC46063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5662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AAFE2FE0-F973-85FF-5DF4-33047CF98CD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3" name="Picture 4" descr="Esso - Wikipedia">
            <a:extLst>
              <a:ext uri="{FF2B5EF4-FFF2-40B4-BE49-F238E27FC236}">
                <a16:creationId xmlns:a16="http://schemas.microsoft.com/office/drawing/2014/main" id="{5004146B-2427-DAB9-D660-4FD25C473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23696" r="65145" b="28468"/>
          <a:stretch/>
        </p:blipFill>
        <p:spPr bwMode="auto">
          <a:xfrm>
            <a:off x="5321219" y="250724"/>
            <a:ext cx="1153737" cy="1845981"/>
          </a:xfrm>
          <a:prstGeom prst="chord">
            <a:avLst>
              <a:gd name="adj1" fmla="val 3371458"/>
              <a:gd name="adj2" fmla="val 17831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torola Home Phones: IFA - Exhibitor">
            <a:extLst>
              <a:ext uri="{FF2B5EF4-FFF2-40B4-BE49-F238E27FC236}">
                <a16:creationId xmlns:a16="http://schemas.microsoft.com/office/drawing/2014/main" id="{0692204B-5269-0132-62C2-A42282B1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10725" r="19757" b="34639"/>
          <a:stretch/>
        </p:blipFill>
        <p:spPr bwMode="auto">
          <a:xfrm>
            <a:off x="5616978" y="4977491"/>
            <a:ext cx="1428467" cy="13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F964D-ABC1-312B-73E2-A3CA32F2A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15" y="5645340"/>
            <a:ext cx="748923" cy="6699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71DCE0-EE56-3ADB-7084-B4C1DFA1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5405" r="57937"/>
          <a:stretch/>
        </p:blipFill>
        <p:spPr bwMode="auto">
          <a:xfrm>
            <a:off x="5616978" y="2468813"/>
            <a:ext cx="1714770" cy="19203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BF18F-8A69-7A38-2015-DD30F700F245}"/>
              </a:ext>
            </a:extLst>
          </p:cNvPr>
          <p:cNvSpPr txBox="1"/>
          <p:nvPr/>
        </p:nvSpPr>
        <p:spPr>
          <a:xfrm>
            <a:off x="857268" y="1957318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Netflix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4786F-F456-C574-CBA8-57274ABD4518}"/>
              </a:ext>
            </a:extLst>
          </p:cNvPr>
          <p:cNvSpPr txBox="1"/>
          <p:nvPr/>
        </p:nvSpPr>
        <p:spPr>
          <a:xfrm>
            <a:off x="2226299" y="1957318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16BC4-98CC-61E3-F96E-286CACA7E87E}"/>
              </a:ext>
            </a:extLst>
          </p:cNvPr>
          <p:cNvSpPr txBox="1"/>
          <p:nvPr/>
        </p:nvSpPr>
        <p:spPr>
          <a:xfrm>
            <a:off x="5520848" y="1957318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Esso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A2629-B7C0-7FBB-C7AD-C7F13ED48D01}"/>
              </a:ext>
            </a:extLst>
          </p:cNvPr>
          <p:cNvSpPr txBox="1"/>
          <p:nvPr/>
        </p:nvSpPr>
        <p:spPr>
          <a:xfrm>
            <a:off x="782195" y="4332081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MasterChef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EAD24-FD72-D5B5-93FC-01FE55D58681}"/>
              </a:ext>
            </a:extLst>
          </p:cNvPr>
          <p:cNvSpPr txBox="1"/>
          <p:nvPr/>
        </p:nvSpPr>
        <p:spPr>
          <a:xfrm>
            <a:off x="2940245" y="4332081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Airbnb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F80C0-2066-7AE4-15B4-7BFAA362B7C7}"/>
              </a:ext>
            </a:extLst>
          </p:cNvPr>
          <p:cNvSpPr txBox="1"/>
          <p:nvPr/>
        </p:nvSpPr>
        <p:spPr>
          <a:xfrm>
            <a:off x="5813601" y="4332081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Nando’s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1D7EC-19B1-002B-5780-5618E3CF6CC0}"/>
              </a:ext>
            </a:extLst>
          </p:cNvPr>
          <p:cNvSpPr txBox="1"/>
          <p:nvPr/>
        </p:nvSpPr>
        <p:spPr>
          <a:xfrm>
            <a:off x="4587500" y="43320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Lidl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09ACF-6D9F-93BF-83DF-AAB34A494D40}"/>
              </a:ext>
            </a:extLst>
          </p:cNvPr>
          <p:cNvSpPr txBox="1"/>
          <p:nvPr/>
        </p:nvSpPr>
        <p:spPr>
          <a:xfrm>
            <a:off x="1191532" y="63146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LG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A4510-1851-EC19-D2D2-7758CB15A1AB}"/>
              </a:ext>
            </a:extLst>
          </p:cNvPr>
          <p:cNvSpPr txBox="1"/>
          <p:nvPr/>
        </p:nvSpPr>
        <p:spPr>
          <a:xfrm>
            <a:off x="2282686" y="631468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Coca-Cola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B3E41-E2C4-860E-45E7-BBC6A58620A6}"/>
              </a:ext>
            </a:extLst>
          </p:cNvPr>
          <p:cNvSpPr txBox="1"/>
          <p:nvPr/>
        </p:nvSpPr>
        <p:spPr>
          <a:xfrm>
            <a:off x="4003762" y="6314686"/>
            <a:ext cx="15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Vodafone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2651B-15BD-0FEF-8317-0D0C72BADD71}"/>
              </a:ext>
            </a:extLst>
          </p:cNvPr>
          <p:cNvSpPr txBox="1"/>
          <p:nvPr/>
        </p:nvSpPr>
        <p:spPr>
          <a:xfrm>
            <a:off x="5556596" y="631468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Motorola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94C635-3855-029E-46B2-636F6B2DD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33" y="4922696"/>
            <a:ext cx="1762021" cy="144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0A2A1-EB6A-3B0E-AFCB-0530C894B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661" y="2642528"/>
            <a:ext cx="1335755" cy="1669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E72575-7424-9990-FA16-12A8A95DD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50" y="2551709"/>
            <a:ext cx="1795343" cy="17953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2275B2-0BEE-B478-27EA-729958150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683" y="326501"/>
            <a:ext cx="1721157" cy="16696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8DF908-3762-258B-D16D-4E0ECECB2A37}"/>
              </a:ext>
            </a:extLst>
          </p:cNvPr>
          <p:cNvSpPr txBox="1"/>
          <p:nvPr/>
        </p:nvSpPr>
        <p:spPr>
          <a:xfrm>
            <a:off x="3543304" y="1957318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Kellogg’s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0FAEFE3-529F-A452-0D2B-8D3669D2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751" y="489534"/>
            <a:ext cx="957994" cy="139282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C420284-984B-5801-29AD-068764CC3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6" t="31033" r="29375" b="27963"/>
          <a:stretch/>
        </p:blipFill>
        <p:spPr bwMode="auto">
          <a:xfrm>
            <a:off x="962363" y="351233"/>
            <a:ext cx="872160" cy="1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A6582C-DDCB-B26F-D634-5278597FB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0022" y="5006651"/>
            <a:ext cx="1289612" cy="1247030"/>
          </a:xfrm>
          <a:prstGeom prst="rect">
            <a:avLst/>
          </a:prstGeom>
        </p:spPr>
      </p:pic>
      <p:pic>
        <p:nvPicPr>
          <p:cNvPr id="33" name="Picture 2" descr="As Airbnb disrupts the hotel industry it increases D.C. lobbying -  IPWatchdog.com | Patents &amp; Intellectual Property Law">
            <a:extLst>
              <a:ext uri="{FF2B5EF4-FFF2-40B4-BE49-F238E27FC236}">
                <a16:creationId xmlns:a16="http://schemas.microsoft.com/office/drawing/2014/main" id="{20281182-0DA6-B7CD-FABA-35DCF6F4E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9939" r="20966" b="34397"/>
          <a:stretch/>
        </p:blipFill>
        <p:spPr bwMode="auto">
          <a:xfrm>
            <a:off x="2651623" y="2690624"/>
            <a:ext cx="1542448" cy="1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33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BEB9A05E-C0AC-9B2F-F746-89FD9C2EC731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C0000171-7A15-35FC-E856-264C058684B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847955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First name shared by actors Tennant, </a:t>
            </a:r>
            <a:r>
              <a:rPr lang="en-GB" sz="2000" dirty="0" err="1">
                <a:solidFill>
                  <a:schemeClr val="accent2"/>
                </a:solidFill>
              </a:rPr>
              <a:t>Schwimmer</a:t>
            </a:r>
            <a:r>
              <a:rPr lang="en-GB" sz="2000" dirty="0">
                <a:solidFill>
                  <a:schemeClr val="accent2"/>
                </a:solidFill>
              </a:rPr>
              <a:t> and Duchovny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D130731-42C5-C067-4A15-17F8AC6758AD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40281DCB-8B62-6F5E-DA2D-F2FEDE8DA46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0511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First name shared by actors Tennant, </a:t>
            </a:r>
            <a:r>
              <a:rPr lang="en-GB" sz="2000" dirty="0" err="1">
                <a:solidFill>
                  <a:schemeClr val="accent2"/>
                </a:solidFill>
              </a:rPr>
              <a:t>Schwimmer</a:t>
            </a:r>
            <a:r>
              <a:rPr lang="en-GB" sz="2000" dirty="0">
                <a:solidFill>
                  <a:schemeClr val="accent2"/>
                </a:solidFill>
              </a:rPr>
              <a:t> and Duchovny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David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0BCF489E-28AB-CDD6-84CB-F097257FB84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34188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Numbers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Sort the 3 clues from lowest to highest value</a:t>
            </a:r>
          </a:p>
          <a:p>
            <a:pPr algn="l"/>
            <a:r>
              <a:rPr lang="en-GB" dirty="0"/>
              <a:t>2 points for the correct answer, e.g. B C A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FD088F5-4A2E-F5FA-D8D5-E44558FC2DC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10783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Capsules on the London Eye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Letters in the Greek alphabet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Yards between cricket wickets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25E8E42-797A-E4A2-6D43-B8B7763A156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3573810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Bones in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Alan Shearer Premier League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Elements in the periodic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802AAA3-17E9-CEEC-EF85-49E60DE167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45923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dots on a die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“The Lord is my shepherd” Psalm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balls on a snooker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14141C3-775A-F182-893A-9B4B1EF4635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88151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407" y="3208624"/>
            <a:ext cx="216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Highest checkout in darts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CL in Roman numerals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Monopoly, collect as you pass 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AC4998C-C227-AE30-61A8-20339D6DA46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912965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Basketball team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Beach volleyball team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University Challenge team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C871790-09D6-AE4A-5F6C-CD72EEADB6E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86599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Numbers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Sort the 3 clues from lowest to highest value</a:t>
            </a:r>
          </a:p>
          <a:p>
            <a:pPr algn="l"/>
            <a:r>
              <a:rPr lang="en-GB" dirty="0"/>
              <a:t>2 points for the correct answer, e.g. B C A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9B73F7BF-0A53-0DE0-5DA8-7ACC7C6A391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902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Rhyme Time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accent2"/>
                </a:solidFill>
              </a:rPr>
              <a:t>The answers in each question rhyme with each other</a:t>
            </a:r>
          </a:p>
          <a:p>
            <a:pPr algn="l"/>
            <a:r>
              <a:rPr lang="en-GB" dirty="0">
                <a:solidFill>
                  <a:schemeClr val="accent2"/>
                </a:solidFill>
              </a:rPr>
              <a:t>1 point for </a:t>
            </a:r>
            <a:r>
              <a:rPr lang="en-GB" u="sng" dirty="0">
                <a:solidFill>
                  <a:schemeClr val="accent2"/>
                </a:solidFill>
              </a:rPr>
              <a:t>both</a:t>
            </a:r>
            <a:r>
              <a:rPr lang="en-GB" dirty="0">
                <a:solidFill>
                  <a:schemeClr val="accent2"/>
                </a:solidFill>
              </a:rPr>
              <a:t> correct answers</a:t>
            </a:r>
          </a:p>
          <a:p>
            <a:pPr algn="l"/>
            <a:r>
              <a:rPr lang="en-GB" dirty="0">
                <a:solidFill>
                  <a:schemeClr val="accent2"/>
                </a:solidFill>
              </a:rPr>
              <a:t>Questions: </a:t>
            </a:r>
            <a:r>
              <a:rPr lang="en-GB" b="1" dirty="0">
                <a:solidFill>
                  <a:schemeClr val="accent2"/>
                </a:solidFill>
              </a:rPr>
              <a:t>8</a:t>
            </a:r>
            <a:r>
              <a:rPr lang="en-GB" dirty="0">
                <a:solidFill>
                  <a:schemeClr val="accent2"/>
                </a:solidFill>
              </a:rPr>
              <a:t>	Total Points: </a:t>
            </a:r>
            <a:r>
              <a:rPr lang="en-GB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0FD31D5-2806-992F-E122-4E5EB5A7915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4075750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Yards between cricket wickets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Letters in the Greek alphabet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Capsules on the London Eye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CBB2FEC-85C4-4665-53DD-63C3BC8BD73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16257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Elements in the periodic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Bones in the human body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Alan Shearer Premier League goals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1F57571-B980-D291-E0D8-C19AE755B19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625057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dots on a die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balls on a snooker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“The Lord is my shepherd” Psalm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6CE9948-073C-A9B8-4257-09DD4E505BA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635796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CL in Roman numerals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Highest checkout in darts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Monopoly, collect as you pass 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0299582-6269-A952-E3B1-16E2524C23A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92438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Beach volleyball team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University Challenge team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Basketball team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FD38919-46F7-4092-DF34-6F7250104B5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74055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Wipeout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Write down one answer to the category</a:t>
            </a:r>
          </a:p>
          <a:p>
            <a:pPr algn="l"/>
            <a:r>
              <a:rPr lang="en-GB" b="1" dirty="0"/>
              <a:t>2</a:t>
            </a:r>
            <a:r>
              <a:rPr lang="en-GB" dirty="0"/>
              <a:t> points if answer is correct </a:t>
            </a:r>
            <a:r>
              <a:rPr lang="en-GB" u="sng" dirty="0"/>
              <a:t>and</a:t>
            </a:r>
            <a:r>
              <a:rPr lang="en-GB" dirty="0"/>
              <a:t> unique (no one else wrote it down)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472FEB-2307-B33A-BFE8-9B2A1A06D30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3092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503AF0FE-6E05-C6DE-84DA-D3C26C954F1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027497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2018408C-A572-4E58-5A0A-FD8606DEA9E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41311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0163" y="575892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1985147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Clinton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Coolidge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Eisenhower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3457967" y="3345442"/>
            <a:ext cx="2347522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Harding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Hoover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Kennedy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McKinley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Nixon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59F4D-8CEA-B027-906C-0917FDE695CE}"/>
              </a:ext>
            </a:extLst>
          </p:cNvPr>
          <p:cNvSpPr txBox="1"/>
          <p:nvPr/>
        </p:nvSpPr>
        <p:spPr>
          <a:xfrm>
            <a:off x="5766525" y="3326030"/>
            <a:ext cx="2347522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Reagan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Roosevelt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Truman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Wilson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74AE045A-5CD2-8414-2C56-4D74C483C0D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14644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7F7C8-743A-1180-C61D-70E8BB411339}"/>
              </a:ext>
            </a:extLst>
          </p:cNvPr>
          <p:cNvSpPr txBox="1"/>
          <p:nvPr/>
        </p:nvSpPr>
        <p:spPr>
          <a:xfrm>
            <a:off x="1445879" y="1930401"/>
            <a:ext cx="665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0079052-038C-2967-A773-32AEB48A839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7E9AA-ECBC-407D-2929-60CFCACA2B59}"/>
              </a:ext>
            </a:extLst>
          </p:cNvPr>
          <p:cNvSpPr txBox="1"/>
          <p:nvPr/>
        </p:nvSpPr>
        <p:spPr>
          <a:xfrm>
            <a:off x="1210491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Hint: they all share their name with a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club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Original Tibetan name for the Abominable Snowman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Long thin cylindrical pasta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741A599C-A8C2-6CF9-FCCC-E622FEBBAB0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435076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0EDC5-A185-5994-51D9-610F494420E2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37829C9-CDF1-E513-AC9F-375344D809B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750977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9688" y="57552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3032897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Arsenal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Birmingham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Brighton &amp; Hove Albion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Bristol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Chelsea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Everton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4334514" y="3345442"/>
            <a:ext cx="3286792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Liverpool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Manchester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Manchester United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Tottenham Hotspur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West Ham United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5E604-5117-CF47-1579-D34CB44EB8D7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DE084371-271F-ED36-A460-989D869C2ED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57950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A30D6F4A-3448-CEB5-BFFA-172BC39E5FA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6645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AC68BAB5-F698-CBBC-D3D0-0D4EA0B71C9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30617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57313" y="573988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437375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Congo / Republic of the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Democratic Republic of the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Ecuador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Gabon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2EF8E-FB80-A39F-8B9F-8EE1AD9B58EF}"/>
              </a:ext>
            </a:extLst>
          </p:cNvPr>
          <p:cNvSpPr txBox="1"/>
          <p:nvPr/>
        </p:nvSpPr>
        <p:spPr>
          <a:xfrm>
            <a:off x="5790337" y="3345441"/>
            <a:ext cx="3615601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Kenya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Kiribati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Maldives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São Tomé and Príncipe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Uganda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FE5AE0-FCAC-1B03-0581-76A1A3FB639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9007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250598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4" y="1930400"/>
            <a:ext cx="285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Type of bird known for their drumming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238" y="1965725"/>
            <a:ext cx="284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Birthplace of Muhammed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CC15823-1656-1718-ADEC-FB7EBC69672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32772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2527</Words>
  <Application>Microsoft Office PowerPoint</Application>
  <PresentationFormat>Widescreen</PresentationFormat>
  <Paragraphs>1305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Wingdings 3</vt:lpstr>
      <vt:lpstr>Facet</vt:lpstr>
      <vt:lpstr>The LukeMain.com Lockdown Quiz 3</vt:lpstr>
      <vt:lpstr>PowerPoint Presentation</vt:lpstr>
      <vt:lpstr>Logos</vt:lpstr>
      <vt:lpstr>PowerPoint Presentation</vt:lpstr>
      <vt:lpstr>Logos Answers</vt:lpstr>
      <vt:lpstr>PowerPoint Presentation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Numbers</vt:lpstr>
      <vt:lpstr>Numbers</vt:lpstr>
      <vt:lpstr>Numbers</vt:lpstr>
      <vt:lpstr>Numbers</vt:lpstr>
      <vt:lpstr>Numbers</vt:lpstr>
      <vt:lpstr>Numbers</vt:lpstr>
      <vt:lpstr>Numbers Answers</vt:lpstr>
      <vt:lpstr>Numbers Answers</vt:lpstr>
      <vt:lpstr>Numbers Answers</vt:lpstr>
      <vt:lpstr>Numbers Answers</vt:lpstr>
      <vt:lpstr>Numbers Answers</vt:lpstr>
      <vt:lpstr>Numbers Answers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Thanks for playing!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20s-30s Quiz</dc:title>
  <dc:creator>Microsoft account</dc:creator>
  <cp:lastModifiedBy>Luke Main</cp:lastModifiedBy>
  <cp:revision>148</cp:revision>
  <dcterms:created xsi:type="dcterms:W3CDTF">2020-04-27T09:50:37Z</dcterms:created>
  <dcterms:modified xsi:type="dcterms:W3CDTF">2023-11-08T16:07:29Z</dcterms:modified>
</cp:coreProperties>
</file>