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6"/>
  </p:notesMasterIdLst>
  <p:sldIdLst>
    <p:sldId id="256" r:id="rId2"/>
    <p:sldId id="373" r:id="rId3"/>
    <p:sldId id="261" r:id="rId4"/>
    <p:sldId id="518" r:id="rId5"/>
    <p:sldId id="267" r:id="rId6"/>
    <p:sldId id="593" r:id="rId7"/>
    <p:sldId id="594" r:id="rId8"/>
    <p:sldId id="595" r:id="rId9"/>
    <p:sldId id="596" r:id="rId10"/>
    <p:sldId id="597" r:id="rId11"/>
    <p:sldId id="598" r:id="rId12"/>
    <p:sldId id="599" r:id="rId13"/>
    <p:sldId id="600" r:id="rId14"/>
    <p:sldId id="601" r:id="rId15"/>
    <p:sldId id="602" r:id="rId16"/>
    <p:sldId id="603" r:id="rId17"/>
    <p:sldId id="604" r:id="rId18"/>
    <p:sldId id="605" r:id="rId19"/>
    <p:sldId id="606" r:id="rId20"/>
    <p:sldId id="607" r:id="rId21"/>
    <p:sldId id="608" r:id="rId22"/>
    <p:sldId id="609" r:id="rId23"/>
    <p:sldId id="610" r:id="rId24"/>
    <p:sldId id="611" r:id="rId25"/>
    <p:sldId id="612" r:id="rId26"/>
    <p:sldId id="613" r:id="rId27"/>
    <p:sldId id="614" r:id="rId28"/>
    <p:sldId id="615" r:id="rId29"/>
    <p:sldId id="616" r:id="rId30"/>
    <p:sldId id="617" r:id="rId31"/>
    <p:sldId id="618" r:id="rId32"/>
    <p:sldId id="619" r:id="rId33"/>
    <p:sldId id="620" r:id="rId34"/>
    <p:sldId id="621" r:id="rId35"/>
    <p:sldId id="622" r:id="rId36"/>
    <p:sldId id="623" r:id="rId37"/>
    <p:sldId id="624" r:id="rId38"/>
    <p:sldId id="625" r:id="rId39"/>
    <p:sldId id="626" r:id="rId40"/>
    <p:sldId id="627" r:id="rId41"/>
    <p:sldId id="628" r:id="rId42"/>
    <p:sldId id="629" r:id="rId43"/>
    <p:sldId id="630" r:id="rId44"/>
    <p:sldId id="631" r:id="rId45"/>
    <p:sldId id="632" r:id="rId46"/>
    <p:sldId id="633" r:id="rId47"/>
    <p:sldId id="478" r:id="rId48"/>
    <p:sldId id="285" r:id="rId49"/>
    <p:sldId id="286" r:id="rId50"/>
    <p:sldId id="284" r:id="rId51"/>
    <p:sldId id="289" r:id="rId52"/>
    <p:sldId id="290" r:id="rId53"/>
    <p:sldId id="287" r:id="rId54"/>
    <p:sldId id="310" r:id="rId55"/>
    <p:sldId id="312" r:id="rId56"/>
    <p:sldId id="309" r:id="rId57"/>
    <p:sldId id="370" r:id="rId58"/>
    <p:sldId id="372" r:id="rId59"/>
    <p:sldId id="371" r:id="rId60"/>
    <p:sldId id="634" r:id="rId61"/>
    <p:sldId id="467" r:id="rId62"/>
    <p:sldId id="470" r:id="rId63"/>
    <p:sldId id="635" r:id="rId64"/>
    <p:sldId id="636" r:id="rId65"/>
    <p:sldId id="476" r:id="rId66"/>
    <p:sldId id="637" r:id="rId67"/>
    <p:sldId id="638" r:id="rId68"/>
    <p:sldId id="468" r:id="rId69"/>
    <p:sldId id="469" r:id="rId70"/>
    <p:sldId id="471" r:id="rId71"/>
    <p:sldId id="639" r:id="rId72"/>
    <p:sldId id="640" r:id="rId73"/>
    <p:sldId id="477" r:id="rId74"/>
    <p:sldId id="341" r:id="rId75"/>
    <p:sldId id="535" r:id="rId76"/>
    <p:sldId id="345" r:id="rId77"/>
    <p:sldId id="536" r:id="rId78"/>
    <p:sldId id="538" r:id="rId79"/>
    <p:sldId id="539" r:id="rId80"/>
    <p:sldId id="540" r:id="rId81"/>
    <p:sldId id="541" r:id="rId82"/>
    <p:sldId id="542" r:id="rId83"/>
    <p:sldId id="543" r:id="rId84"/>
    <p:sldId id="404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me" id="{C9A7515B-B3A1-4E27-BF1E-CAF66EE6170A}">
          <p14:sldIdLst>
            <p14:sldId id="256"/>
            <p14:sldId id="373"/>
          </p14:sldIdLst>
        </p14:section>
        <p14:section name="Celebrities" id="{6427289F-D62A-41E4-8670-4C74DE57F330}">
          <p14:sldIdLst>
            <p14:sldId id="261"/>
            <p14:sldId id="518"/>
            <p14:sldId id="267"/>
            <p14:sldId id="593"/>
          </p14:sldIdLst>
        </p14:section>
        <p14:section name="Trivia" id="{26D9B2A0-5A50-4BF5-8989-1AD1A3B270A0}">
          <p14:sldIdLst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</p14:sldIdLst>
        </p14:section>
        <p14:section name="Spelling" id="{15A75DD5-94B2-4A9F-83CB-62BCEFC43DFE}">
          <p14:sldIdLst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</p14:sldIdLst>
        </p14:section>
        <p14:section name="High Low" id="{DA74E904-005A-40F1-849E-2729B197D70E}">
          <p14:sldIdLst>
            <p14:sldId id="478"/>
            <p14:sldId id="285"/>
            <p14:sldId id="286"/>
            <p14:sldId id="284"/>
            <p14:sldId id="289"/>
            <p14:sldId id="290"/>
            <p14:sldId id="287"/>
            <p14:sldId id="310"/>
            <p14:sldId id="312"/>
            <p14:sldId id="309"/>
            <p14:sldId id="370"/>
            <p14:sldId id="372"/>
            <p14:sldId id="371"/>
          </p14:sldIdLst>
        </p14:section>
        <p14:section name="Chron-illogical" id="{E591BD29-7EE1-41C9-AE2A-9EC3C235743D}">
          <p14:sldIdLst>
            <p14:sldId id="634"/>
            <p14:sldId id="467"/>
            <p14:sldId id="470"/>
            <p14:sldId id="635"/>
            <p14:sldId id="636"/>
            <p14:sldId id="476"/>
            <p14:sldId id="637"/>
            <p14:sldId id="638"/>
            <p14:sldId id="468"/>
            <p14:sldId id="469"/>
            <p14:sldId id="471"/>
            <p14:sldId id="639"/>
            <p14:sldId id="640"/>
            <p14:sldId id="477"/>
          </p14:sldIdLst>
        </p14:section>
        <p14:section name="Wipeout" id="{C3777404-B72B-4701-8256-6C29FEF76B7B}">
          <p14:sldIdLst>
            <p14:sldId id="341"/>
            <p14:sldId id="535"/>
            <p14:sldId id="345"/>
            <p14:sldId id="536"/>
            <p14:sldId id="538"/>
            <p14:sldId id="539"/>
            <p14:sldId id="540"/>
            <p14:sldId id="541"/>
            <p14:sldId id="542"/>
            <p14:sldId id="543"/>
          </p14:sldIdLst>
        </p14:section>
        <p14:section name="End" id="{F67FA8A6-5A6E-429A-8A5D-6076153ECE0F}">
          <p14:sldIdLst>
            <p14:sldId id="4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116"/>
    <a:srgbClr val="1A84B3"/>
    <a:srgbClr val="3E9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87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D4661-635F-4F7B-85E4-CCA2A0A2480F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575ED-959F-4BAA-9D90-347E7811C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9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575ED-959F-4BAA-9D90-347E7811C03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6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0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24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105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6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799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9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05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1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7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8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21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2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9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9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27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3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b="0" dirty="0"/>
              <a:t>The </a:t>
            </a:r>
            <a:r>
              <a:rPr lang="en-GB" dirty="0"/>
              <a:t>LukeMain.com</a:t>
            </a:r>
            <a:br>
              <a:rPr lang="en-GB" b="0" dirty="0"/>
            </a:br>
            <a:r>
              <a:rPr lang="en-GB" b="0" dirty="0"/>
              <a:t>Lockdown Quiz 4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166259F3-9458-1FB2-79A3-8504D9704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533460"/>
            <a:ext cx="7766936" cy="16463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2000" dirty="0">
                <a:solidFill>
                  <a:schemeClr val="accent1"/>
                </a:solidFill>
              </a:rPr>
              <a:t>Manual version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</a:rPr>
              <a:t>Start Slide Show (press F5) then click (or press space/right arrow key) to advance each slide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2"/>
                </a:solidFill>
              </a:rPr>
              <a:t>Answers are included in this pack so don’t look at these until you’re ready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676DA6B5-60DD-40C9-F975-9E237144E746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17049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do the initials of the writer C.S. Lewis stand for?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285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Clive Staples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85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Colin Salmon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02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Calamity Sam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87C0F74-5494-D0C2-BA46-9719F6FB898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28752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is Homer Simpson’s middle name?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Jay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James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</a:t>
            </a:r>
            <a:r>
              <a:rPr lang="en-GB" sz="2000" dirty="0" err="1">
                <a:solidFill>
                  <a:schemeClr val="accent2"/>
                </a:solidFill>
              </a:rPr>
              <a:t>Jebediah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3812CC99-4B85-191A-4A07-131DDEDABBE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46197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In 1950, India withdrew from the World Cup because FIFA refused to let them do what?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305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Play in bare feet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Play in headwear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11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Play in black shirts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1E8A6C2-90A2-E7A8-5FF7-B3D1F997D6F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77096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In Harry Potter, which animal is the house mascot of </a:t>
            </a:r>
            <a:r>
              <a:rPr lang="en-GB" sz="2000" dirty="0" err="1">
                <a:solidFill>
                  <a:schemeClr val="accent2"/>
                </a:solidFill>
              </a:rPr>
              <a:t>Hufflepuff</a:t>
            </a:r>
            <a:r>
              <a:rPr lang="en-GB" sz="20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6.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305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Raven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Eagle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11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Badger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6C9F6A7-A4CD-A64A-1AE1-7FCDAF4DA84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50800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is the real first name of Bear </a:t>
            </a:r>
            <a:r>
              <a:rPr lang="en-GB" sz="2000" dirty="0" err="1">
                <a:solidFill>
                  <a:schemeClr val="accent2"/>
                </a:solidFill>
              </a:rPr>
              <a:t>Grylls</a:t>
            </a:r>
            <a:r>
              <a:rPr lang="en-GB" sz="20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7.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305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Bear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Edward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11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Rupert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B287C6A-1A1D-1D6D-2AA7-4AABDFA91F5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20876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type of creature is a sea wasp?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8.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305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Stingray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Jellyfish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11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Frog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28EF8962-742C-0947-5562-08F877B70EB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47696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Guinevere is the name of King Arthur’s what?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9.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305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Sword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Horse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11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Wife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33F0825E-95CF-E2B2-0635-B0CF60FDAC4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00569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Jack Dorsey founded which social network in 2006?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10.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305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Facebook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Twitter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11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Instagram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146D1A5-0528-AD3A-4C97-B92274EC7B4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19052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800" dirty="0"/>
              <a:t>Trivia </a:t>
            </a:r>
            <a:r>
              <a:rPr lang="en-GB" sz="4800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1 point for the correct answer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10</a:t>
            </a:r>
            <a:r>
              <a:rPr lang="en-GB" dirty="0"/>
              <a:t>	Total Points: </a:t>
            </a:r>
            <a:r>
              <a:rPr lang="en-GB" b="1" dirty="0"/>
              <a:t>10</a:t>
            </a:r>
            <a:endParaRPr lang="en-GB" dirty="0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41586841-66BF-DC56-A3DB-F002D250C46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98102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colour are Daffy Duck’s feathers?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Black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947DA2A3-FDB7-086E-2FE1-A163A4188CB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578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507067" y="2159727"/>
            <a:ext cx="6644895" cy="1414406"/>
          </a:xfrm>
        </p:spPr>
        <p:txBody>
          <a:bodyPr numCol="2"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Celebrities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Trivia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Spelling</a:t>
            </a:r>
          </a:p>
          <a:p>
            <a:pPr marL="228600" indent="-228600" algn="l">
              <a:buFont typeface="+mj-lt"/>
              <a:buAutoNum type="arabicPeriod"/>
            </a:pPr>
            <a:endParaRPr lang="en-GB" sz="400" dirty="0">
              <a:solidFill>
                <a:schemeClr val="accent2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Highbrow Lowbrow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Chron-illogical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Wipeout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07066" y="609600"/>
            <a:ext cx="7766935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3600" b="1" dirty="0"/>
              <a:t>Rounds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1D6435BA-8B72-0989-8731-39F8A5D23E6E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9223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is Scotland’s national animal?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Unicorn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5AF538C3-210C-8D78-86F2-E994BC9942A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03003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do the initials of the writer C.S. Lewis stand for?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285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Clive Staples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9F1BDC1-B415-5647-9347-EF2436F455C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11836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is Homer Simpson’s middle name?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Jay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3EE31008-D30A-606A-A3D0-A2F986C57AE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9770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In 1950, India withdrew from the World Cup because FIFA refused to let them do what?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305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Play in bare feet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15EE478-4A98-AD0E-E12A-7CB88398A04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5129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In Harry Potter, which animal is the house mascot of </a:t>
            </a:r>
            <a:r>
              <a:rPr lang="en-GB" sz="2000" dirty="0" err="1">
                <a:solidFill>
                  <a:schemeClr val="accent2"/>
                </a:solidFill>
              </a:rPr>
              <a:t>Hufflepuff</a:t>
            </a:r>
            <a:r>
              <a:rPr lang="en-GB" sz="20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6.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11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Badger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54FAB5CC-DBE9-E142-8713-27CC903AE23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97728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is the real first name of Bear </a:t>
            </a:r>
            <a:r>
              <a:rPr lang="en-GB" sz="2000" dirty="0" err="1">
                <a:solidFill>
                  <a:schemeClr val="accent2"/>
                </a:solidFill>
              </a:rPr>
              <a:t>Grylls</a:t>
            </a:r>
            <a:r>
              <a:rPr lang="en-GB" sz="20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7.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Edward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4C1A8207-B467-B4BA-25CE-A355FA0B7FD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10220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type of creature is a sea wasp?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8.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Jellyfish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ED75A908-594F-A37F-05BE-C85CCEA3CA4E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23364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Guinevere is the name of King Arthur’s what?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9.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11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Wife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C6B176BB-0D09-2A49-7F58-3290C9DD6D8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09543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Jack Dorsey founded which social network in 2006?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10.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Twitter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BB854A06-B36F-91F5-8A8C-99E71EC85726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2867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Spelling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Answer the question and spell it correctly</a:t>
            </a:r>
          </a:p>
          <a:p>
            <a:pPr algn="l"/>
            <a:r>
              <a:rPr lang="en-GB" dirty="0"/>
              <a:t>1 point for correct answer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8</a:t>
            </a:r>
            <a:r>
              <a:rPr lang="en-GB" dirty="0"/>
              <a:t>	Total Points: </a:t>
            </a:r>
            <a:r>
              <a:rPr lang="en-GB" b="1" dirty="0"/>
              <a:t>8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847CDC3F-ECF1-6C03-329A-918E5EDA7DF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18061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Celebrities</a:t>
            </a: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Name the celebrity in these pictures from 2020</a:t>
            </a:r>
          </a:p>
          <a:p>
            <a:pPr algn="l"/>
            <a:r>
              <a:rPr lang="en-GB" dirty="0"/>
              <a:t>1 point for each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12	</a:t>
            </a:r>
            <a:r>
              <a:rPr lang="en-GB" dirty="0"/>
              <a:t>Total Points: </a:t>
            </a:r>
            <a:r>
              <a:rPr lang="en-GB" b="1" dirty="0"/>
              <a:t>12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4C7BD3E7-DB41-037D-A039-3D883CDB3FD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092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Paul Robinson and Susan Kennedy are characters in which Australian TV soap?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43892DF8-E2BF-337D-8BBF-705782E13F7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74792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65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month of the year which has an extra day in a leap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9DC4527-EB93-9B8C-61AB-10CBD36EAF0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52165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does the R stand for in the musical genre R</a:t>
            </a: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2000" dirty="0">
                <a:solidFill>
                  <a:schemeClr val="accent2"/>
                </a:solidFill>
              </a:rPr>
              <a:t>B?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C503BF6-E823-7EE9-A78D-B2BFFD49E96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17303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65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 space entirely devoid of matter and a common name for a household cleaning appliance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190977E7-318A-1F97-0EA2-9066CBE6D0F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34596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65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Method of avoiding detection by mimicking the surrounding environment, e.g. in armed forces uniform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ACDADB69-94BF-D172-21BC-802BF26E2A9C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99630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 type of monarch in ancient Egypt – Moses pleaded with one to “let my people go”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6.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23F9F411-33E2-204A-3AA8-61F5C3B90546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1428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Type of antibiotic first discovered by Alexander Fleming in 1928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7.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155B7C4E-4D00-B827-4CFF-A101DA8D8A9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613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 type of word that imitates the sound that it describes, e.g. “bang” or “crunch”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8.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87C73E57-1845-3953-D878-EEC498D4EFC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69595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Answer the question and spell it correctly</a:t>
            </a:r>
          </a:p>
          <a:p>
            <a:pPr algn="l"/>
            <a:r>
              <a:rPr lang="en-GB" dirty="0"/>
              <a:t>1 point for correct answer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8</a:t>
            </a:r>
            <a:r>
              <a:rPr lang="en-GB" dirty="0"/>
              <a:t>	Total Points: </a:t>
            </a:r>
            <a:r>
              <a:rPr lang="en-GB" b="1" dirty="0"/>
              <a:t>8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491C1B8B-96D2-BA09-463D-E6CADC7C4BF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15786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Paul Robinson and Susan Kennedy are characters in which Australian TV soap?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5589" y="4169229"/>
            <a:ext cx="5956662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>
                <a:solidFill>
                  <a:srgbClr val="5FCBEF">
                    <a:lumMod val="75000"/>
                  </a:srgbClr>
                </a:solidFill>
              </a:rPr>
              <a:t>N E I G H B O U R S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A12B842C-4209-696E-F17A-DC3F8F725D6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30232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lorraine kelly wearing hello mask">
            <a:extLst>
              <a:ext uri="{FF2B5EF4-FFF2-40B4-BE49-F238E27FC236}">
                <a16:creationId xmlns:a16="http://schemas.microsoft.com/office/drawing/2014/main" id="{71CFCBEE-DA48-B918-4D76-7F0C70ED9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r="16471" b="20477"/>
          <a:stretch/>
        </p:blipFill>
        <p:spPr bwMode="auto">
          <a:xfrm>
            <a:off x="486957" y="580266"/>
            <a:ext cx="160344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Lady Gaga Kicks Off Her Chromatica Era in A Custom Face Mask | Vogue">
            <a:extLst>
              <a:ext uri="{FF2B5EF4-FFF2-40B4-BE49-F238E27FC236}">
                <a16:creationId xmlns:a16="http://schemas.microsoft.com/office/drawing/2014/main" id="{7F315D2E-3C01-C0C2-3DAB-5216EE201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2602" r="4702" b="9923"/>
          <a:stretch/>
        </p:blipFill>
        <p:spPr bwMode="auto">
          <a:xfrm>
            <a:off x="2859372" y="580266"/>
            <a:ext cx="1520477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Jennifer Aniston Is Taking a Stance on Masks and Other Celebrities Should  Too | Vogue">
            <a:extLst>
              <a:ext uri="{FF2B5EF4-FFF2-40B4-BE49-F238E27FC236}">
                <a16:creationId xmlns:a16="http://schemas.microsoft.com/office/drawing/2014/main" id="{82C918AF-3CC1-8BA1-C7D4-2AAE24EC9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7" y="580266"/>
            <a:ext cx="161850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31 celebrities wearing face masks: The best A-list face coverings | HELLO!">
            <a:extLst>
              <a:ext uri="{FF2B5EF4-FFF2-40B4-BE49-F238E27FC236}">
                <a16:creationId xmlns:a16="http://schemas.microsoft.com/office/drawing/2014/main" id="{F1A72217-B4DE-12C5-8228-48E2A69F8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t="79" r="12272" b="22680"/>
          <a:stretch/>
        </p:blipFill>
        <p:spPr bwMode="auto">
          <a:xfrm>
            <a:off x="463947" y="2817342"/>
            <a:ext cx="155791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www.click2houston.com/resizer/LuT2jGdSViWFsHtQ4hE14pvBl_A=/1600x1280/smart/filters:format(jpeg):strip_exif(true):strip_icc(true):no_upscale(true):quality(65)/cloudfront-us-east-1.images.arcpublishing.com/gmg/I376KTB43FGB7K2L3HBJHXI2RI.jpg">
            <a:extLst>
              <a:ext uri="{FF2B5EF4-FFF2-40B4-BE49-F238E27FC236}">
                <a16:creationId xmlns:a16="http://schemas.microsoft.com/office/drawing/2014/main" id="{953F7E00-8D62-7774-2BF0-207F59851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2" t="4700" r="28771" b="44135"/>
          <a:stretch/>
        </p:blipFill>
        <p:spPr bwMode="auto">
          <a:xfrm>
            <a:off x="7583565" y="580266"/>
            <a:ext cx="160745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hips.hearstapps.com/hmg-prod.s3.amazonaws.com/images/carole-baskin-mask-1589921201.jpg">
            <a:extLst>
              <a:ext uri="{FF2B5EF4-FFF2-40B4-BE49-F238E27FC236}">
                <a16:creationId xmlns:a16="http://schemas.microsoft.com/office/drawing/2014/main" id="{7CF06887-1325-60EE-EDD9-7CA9739E1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 t="24884" r="6051" b="19140"/>
          <a:stretch/>
        </p:blipFill>
        <p:spPr bwMode="auto">
          <a:xfrm>
            <a:off x="2876979" y="2817342"/>
            <a:ext cx="1625977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Subtitle 4">
            <a:extLst>
              <a:ext uri="{FF2B5EF4-FFF2-40B4-BE49-F238E27FC236}">
                <a16:creationId xmlns:a16="http://schemas.microsoft.com/office/drawing/2014/main" id="{02545344-6E0E-CF8F-2F84-EF281108E38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pic>
        <p:nvPicPr>
          <p:cNvPr id="54" name="Picture 2" descr="Keith Lemon launches the 'I Love Variety' celebrity face mask campaign |  Variety, the Children's Charity">
            <a:extLst>
              <a:ext uri="{FF2B5EF4-FFF2-40B4-BE49-F238E27FC236}">
                <a16:creationId xmlns:a16="http://schemas.microsoft.com/office/drawing/2014/main" id="{F39A0A9A-0598-BE00-15EE-BD28CCEA0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9426" r="14430" b="21950"/>
          <a:stretch/>
        </p:blipFill>
        <p:spPr bwMode="auto">
          <a:xfrm>
            <a:off x="7507787" y="5035368"/>
            <a:ext cx="160974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ace masks: Kim Kardashian, Ben Affleck, Johnny Depp among celebrities  wearing coverings wrong | Daily Telegraph">
            <a:extLst>
              <a:ext uri="{FF2B5EF4-FFF2-40B4-BE49-F238E27FC236}">
                <a16:creationId xmlns:a16="http://schemas.microsoft.com/office/drawing/2014/main" id="{474BA233-60C7-3964-5B4A-BEB4C5641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9" r="4483" b="6417"/>
          <a:stretch/>
        </p:blipFill>
        <p:spPr bwMode="auto">
          <a:xfrm>
            <a:off x="2785300" y="5035368"/>
            <a:ext cx="171765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2. He may be a famous telly talent show judge, but can you recognise this Mr X?">
            <a:extLst>
              <a:ext uri="{FF2B5EF4-FFF2-40B4-BE49-F238E27FC236}">
                <a16:creationId xmlns:a16="http://schemas.microsoft.com/office/drawing/2014/main" id="{8536FD67-267F-AB65-C603-24BFAD3D4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t="1080" r="16470" b="9804"/>
          <a:stretch/>
        </p:blipFill>
        <p:spPr bwMode="auto">
          <a:xfrm>
            <a:off x="5232430" y="5035368"/>
            <a:ext cx="154588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11. Give me your boots, your motorcycle ... and your face mask. And isn’t it lucky that black suits the Terminator?">
            <a:extLst>
              <a:ext uri="{FF2B5EF4-FFF2-40B4-BE49-F238E27FC236}">
                <a16:creationId xmlns:a16="http://schemas.microsoft.com/office/drawing/2014/main" id="{DBBA0064-EB20-DC70-7E3C-F2E3F7A82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5" t="18173" r="21894" b="20787"/>
          <a:stretch/>
        </p:blipFill>
        <p:spPr bwMode="auto">
          <a:xfrm>
            <a:off x="560750" y="5035368"/>
            <a:ext cx="143450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static.dezeen.com/uploads/2020/04/Ron-Arad-Smile-for-Our-NHS-masks_dezeen_01sq.jpg">
            <a:extLst>
              <a:ext uri="{FF2B5EF4-FFF2-40B4-BE49-F238E27FC236}">
                <a16:creationId xmlns:a16="http://schemas.microsoft.com/office/drawing/2014/main" id="{C858EDF6-BE94-F1E2-5F06-9D4F46D74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39" y="2817342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Justin Bieber plays it safe as he dons facemask amid coronavirus | Metro  News">
            <a:extLst>
              <a:ext uri="{FF2B5EF4-FFF2-40B4-BE49-F238E27FC236}">
                <a16:creationId xmlns:a16="http://schemas.microsoft.com/office/drawing/2014/main" id="{92BEC202-D71D-09FF-54EF-5555C2F03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9793" r="37569" b="32954"/>
          <a:stretch/>
        </p:blipFill>
        <p:spPr bwMode="auto">
          <a:xfrm>
            <a:off x="7570033" y="2810896"/>
            <a:ext cx="158571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50A9DD6-2B57-4F52-6352-51053298BA9F}"/>
              </a:ext>
            </a:extLst>
          </p:cNvPr>
          <p:cNvSpPr txBox="1"/>
          <p:nvPr/>
        </p:nvSpPr>
        <p:spPr>
          <a:xfrm>
            <a:off x="1140874" y="136647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497959A-D01D-28C7-1233-8AAD5205A60C}"/>
              </a:ext>
            </a:extLst>
          </p:cNvPr>
          <p:cNvSpPr txBox="1"/>
          <p:nvPr/>
        </p:nvSpPr>
        <p:spPr>
          <a:xfrm>
            <a:off x="3463118" y="136647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3173E81-DC4E-A30E-0566-872D200FCA22}"/>
              </a:ext>
            </a:extLst>
          </p:cNvPr>
          <p:cNvSpPr txBox="1"/>
          <p:nvPr/>
        </p:nvSpPr>
        <p:spPr>
          <a:xfrm>
            <a:off x="5853663" y="152594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426BB0-53BA-FC36-5C94-B42AEC1FD35C}"/>
              </a:ext>
            </a:extLst>
          </p:cNvPr>
          <p:cNvSpPr txBox="1"/>
          <p:nvPr/>
        </p:nvSpPr>
        <p:spPr>
          <a:xfrm>
            <a:off x="8193258" y="165494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35DF934-54CB-FEC3-A4DD-2CB03BE6E628}"/>
              </a:ext>
            </a:extLst>
          </p:cNvPr>
          <p:cNvSpPr txBox="1"/>
          <p:nvPr/>
        </p:nvSpPr>
        <p:spPr>
          <a:xfrm>
            <a:off x="3472730" y="2410786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A92AB66-ECD9-F12D-AB9B-6A5171549B97}"/>
              </a:ext>
            </a:extLst>
          </p:cNvPr>
          <p:cNvSpPr txBox="1"/>
          <p:nvPr/>
        </p:nvSpPr>
        <p:spPr>
          <a:xfrm>
            <a:off x="1066383" y="2410786"/>
            <a:ext cx="617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3E3677-0A08-B66D-E8A2-37D8522F8CC7}"/>
              </a:ext>
            </a:extLst>
          </p:cNvPr>
          <p:cNvSpPr txBox="1"/>
          <p:nvPr/>
        </p:nvSpPr>
        <p:spPr>
          <a:xfrm>
            <a:off x="5797770" y="2410786"/>
            <a:ext cx="41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B17282A-65A8-ABF5-D06F-8A4944DC9F29}"/>
              </a:ext>
            </a:extLst>
          </p:cNvPr>
          <p:cNvSpPr txBox="1"/>
          <p:nvPr/>
        </p:nvSpPr>
        <p:spPr>
          <a:xfrm>
            <a:off x="8193258" y="241063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6396359-E008-960A-7688-30C8EB94A554}"/>
              </a:ext>
            </a:extLst>
          </p:cNvPr>
          <p:cNvSpPr txBox="1"/>
          <p:nvPr/>
        </p:nvSpPr>
        <p:spPr>
          <a:xfrm>
            <a:off x="1000896" y="4607696"/>
            <a:ext cx="48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9A8CD5-A25B-88D2-245F-A6971277BC18}"/>
              </a:ext>
            </a:extLst>
          </p:cNvPr>
          <p:cNvSpPr txBox="1"/>
          <p:nvPr/>
        </p:nvSpPr>
        <p:spPr>
          <a:xfrm>
            <a:off x="8127996" y="4598087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4AE8C0-3181-EDFF-B782-1F64399158AE}"/>
              </a:ext>
            </a:extLst>
          </p:cNvPr>
          <p:cNvSpPr txBox="1"/>
          <p:nvPr/>
        </p:nvSpPr>
        <p:spPr>
          <a:xfrm>
            <a:off x="5791851" y="4617535"/>
            <a:ext cx="52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8EB91F3-FDD3-7C16-6794-79841D490BED}"/>
              </a:ext>
            </a:extLst>
          </p:cNvPr>
          <p:cNvSpPr txBox="1"/>
          <p:nvPr/>
        </p:nvSpPr>
        <p:spPr>
          <a:xfrm>
            <a:off x="3436662" y="4599498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42201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65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month of the year which has an extra day in a leap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5589" y="4169229"/>
            <a:ext cx="5956662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>
                <a:solidFill>
                  <a:srgbClr val="5FCBEF">
                    <a:lumMod val="75000"/>
                  </a:srgbClr>
                </a:solidFill>
              </a:rPr>
              <a:t>F E B R U A R Y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3106AE9-9E9A-3030-63C0-E7607F9E445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82804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does the R stand for in the musical genre R</a:t>
            </a: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2000" dirty="0">
                <a:solidFill>
                  <a:schemeClr val="accent2"/>
                </a:solidFill>
              </a:rPr>
              <a:t>B?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5589" y="4169229"/>
            <a:ext cx="5956662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>
                <a:solidFill>
                  <a:srgbClr val="5FCBEF">
                    <a:lumMod val="75000"/>
                  </a:srgbClr>
                </a:solidFill>
              </a:rPr>
              <a:t>R H Y T H M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91E03FF-CBD8-5EF4-E758-9C1CF4DA324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33042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65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 space entirely devoid of matter and a common name for a household cleaning appliance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5589" y="4169229"/>
            <a:ext cx="5956662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>
                <a:solidFill>
                  <a:srgbClr val="5FCBEF">
                    <a:lumMod val="75000"/>
                  </a:srgbClr>
                </a:solidFill>
              </a:rPr>
              <a:t>V A C U U M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FA57BA52-DA9B-B496-B96F-87A7022F56F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7217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65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Method of avoiding detection by mimicking the surrounding environment, e.g. in armed forces uniform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5589" y="4169229"/>
            <a:ext cx="5956662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>
                <a:solidFill>
                  <a:srgbClr val="5FCBEF">
                    <a:lumMod val="75000"/>
                  </a:srgbClr>
                </a:solidFill>
              </a:rPr>
              <a:t>C A M O U F L A G E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4B357DC-D84A-BCFA-9CCC-FD3EFC45A42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54616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 type of monarch in ancient Egypt – Moses pleaded with one to “let my people go”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6.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5589" y="4169229"/>
            <a:ext cx="5956662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>
                <a:solidFill>
                  <a:srgbClr val="5FCBEF">
                    <a:lumMod val="75000"/>
                  </a:srgbClr>
                </a:solidFill>
              </a:rPr>
              <a:t>P H A R A O H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CEF3BA6D-2AB1-79DC-F2FB-5E1297FD854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63403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Type of antibiotic first discovered by Alexander Fleming in 1928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7.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5589" y="4169229"/>
            <a:ext cx="5956662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>
                <a:solidFill>
                  <a:srgbClr val="5FCBEF">
                    <a:lumMod val="75000"/>
                  </a:srgbClr>
                </a:solidFill>
              </a:rPr>
              <a:t>P E N I C I L L I N 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F0E34DC0-39A1-EBDC-E738-BED4AD9273B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16416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 type of word that imitates the sound that it describes, e.g. “bang” or “crunch”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8.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5589" y="4169229"/>
            <a:ext cx="5956662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>
                <a:solidFill>
                  <a:srgbClr val="5FCBEF">
                    <a:lumMod val="75000"/>
                  </a:srgbClr>
                </a:solidFill>
              </a:rPr>
              <a:t>O N O M A T O P O E I A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D79858B-9FDE-AD68-6304-6F1B8DA7568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12588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Highbrow Lowbrow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2 points for the correct answer after first clue</a:t>
            </a:r>
          </a:p>
          <a:p>
            <a:pPr algn="l"/>
            <a:r>
              <a:rPr lang="en-GB" dirty="0"/>
              <a:t>1 point for the correct answer after the second clue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5</a:t>
            </a:r>
            <a:r>
              <a:rPr lang="en-GB" dirty="0"/>
              <a:t>	Total Points: </a:t>
            </a:r>
            <a:r>
              <a:rPr lang="en-GB" b="1" dirty="0"/>
              <a:t>10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5CE16E07-32CB-B8FC-EC84-59FB1A5E504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8889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name for birds of the order Sphenisciformes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38AD15A0-8DF6-5F83-4330-97EA1FAF435D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1CA80C51-4482-9562-AD13-AC176DCF79B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817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name for birds of the order Sphenisciformes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chocolate covered biscuit bar you might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p…p…p…pick up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81E7B990-A3A4-C55F-C4F9-847D1275D398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D342DDC-9AF4-2F9B-BCD3-0F9468060D6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7707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Celebrities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Name the celebrity in these pictures from 2020</a:t>
            </a:r>
          </a:p>
          <a:p>
            <a:pPr algn="l"/>
            <a:r>
              <a:rPr lang="en-GB" dirty="0"/>
              <a:t>1 point for each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12</a:t>
            </a:r>
            <a:r>
              <a:rPr lang="en-GB" dirty="0"/>
              <a:t>	Total Points: </a:t>
            </a:r>
            <a:r>
              <a:rPr lang="en-GB" b="1" dirty="0"/>
              <a:t>12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3CED51FB-767D-CA45-5CF9-A020095F8026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4121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name for birds of the order Sphenisciformes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chocolate covered biscuit bar you might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p…p…p…pick 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Penguin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B76B1507-104C-0EC3-A9F7-38B86793B94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5494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Metallic element always present in an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amalgum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AF5EE7E7-0044-CE9C-4B00-E933FB7999F0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820A65BA-FE88-58B1-B4F2-ED353AB4DFD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0464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Metallic element always present in an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amalgum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surname of singer born Farrokh Bulsara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FCBEED0F-8CE5-3E41-14A5-31218D3E3FE3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A8156E19-792A-2F45-DBDC-45AF8D343B7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1051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Metallic element always present in an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amalgum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surname of singer born Farrokh Bulsara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Mercury</a:t>
            </a:r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4446C182-027B-120E-C4B8-88B11A3B751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865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Metallic element with the highest electrical conductivity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AF006C2B-E837-0A0A-6878-9FFC951DB31D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81CFE91-77D1-3868-1B78-B94860F97A9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5433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Metallic element with the highest electrical conductivity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Lone Ranger’s horse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C8FE0039-9FFA-622E-F821-40F1C594D8A2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EBE7865D-1E98-FF21-5A64-9E6CE024890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7294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Metallic element with the highest electrical conductivity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Lone Ranger’s horse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Silver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95F1F432-6F4A-C2E2-BB00-02E819F17A7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481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media organisation that posts free online talks under the slogan “ideas worth spreading”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9583450-5C5F-97A4-E751-217C66C3CC45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BE1614B3-C93C-70FA-0C74-4753872AE3B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580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media organisation that posts free online talks under the slogan “ideas worth spreading”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film starring Mark Wahlberg and the voice of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Seth Macfarlane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203B0519-DBC7-ACB5-7122-621C4AC9D31C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D981E46-DBB4-B2B0-F53D-F92D624916B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9580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media organisation that posts free online talks under the slogan “ideas worth spreading”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film starring Mark Wahlberg and the voice of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Seth Macfarlane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Ted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3023CD1E-1AC4-20B4-7565-74B9A6A7A71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25662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lorraine kelly wearing hello mask">
            <a:extLst>
              <a:ext uri="{FF2B5EF4-FFF2-40B4-BE49-F238E27FC236}">
                <a16:creationId xmlns:a16="http://schemas.microsoft.com/office/drawing/2014/main" id="{71CFCBEE-DA48-B918-4D76-7F0C70ED9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r="16471" b="20477"/>
          <a:stretch/>
        </p:blipFill>
        <p:spPr bwMode="auto">
          <a:xfrm>
            <a:off x="415512" y="580266"/>
            <a:ext cx="160344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Lady Gaga Kicks Off Her Chromatica Era in A Custom Face Mask | Vogue">
            <a:extLst>
              <a:ext uri="{FF2B5EF4-FFF2-40B4-BE49-F238E27FC236}">
                <a16:creationId xmlns:a16="http://schemas.microsoft.com/office/drawing/2014/main" id="{7F315D2E-3C01-C0C2-3DAB-5216EE201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2602" r="4702" b="9923"/>
          <a:stretch/>
        </p:blipFill>
        <p:spPr bwMode="auto">
          <a:xfrm>
            <a:off x="2954632" y="580266"/>
            <a:ext cx="1520477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Jennifer Aniston Is Taking a Stance on Masks and Other Celebrities Should  Too | Vogue">
            <a:extLst>
              <a:ext uri="{FF2B5EF4-FFF2-40B4-BE49-F238E27FC236}">
                <a16:creationId xmlns:a16="http://schemas.microsoft.com/office/drawing/2014/main" id="{82C918AF-3CC1-8BA1-C7D4-2AAE24EC9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32" y="580266"/>
            <a:ext cx="161850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31 celebrities wearing face masks: The best A-list face coverings | HELLO!">
            <a:extLst>
              <a:ext uri="{FF2B5EF4-FFF2-40B4-BE49-F238E27FC236}">
                <a16:creationId xmlns:a16="http://schemas.microsoft.com/office/drawing/2014/main" id="{F1A72217-B4DE-12C5-8228-48E2A69F8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t="79" r="12272" b="22680"/>
          <a:stretch/>
        </p:blipFill>
        <p:spPr bwMode="auto">
          <a:xfrm>
            <a:off x="392502" y="2817342"/>
            <a:ext cx="155791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www.click2houston.com/resizer/LuT2jGdSViWFsHtQ4hE14pvBl_A=/1600x1280/smart/filters:format(jpeg):strip_exif(true):strip_icc(true):no_upscale(true):quality(65)/cloudfront-us-east-1.images.arcpublishing.com/gmg/I376KTB43FGB7K2L3HBJHXI2RI.jpg">
            <a:extLst>
              <a:ext uri="{FF2B5EF4-FFF2-40B4-BE49-F238E27FC236}">
                <a16:creationId xmlns:a16="http://schemas.microsoft.com/office/drawing/2014/main" id="{953F7E00-8D62-7774-2BF0-207F59851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2" t="4700" r="28771" b="44135"/>
          <a:stretch/>
        </p:blipFill>
        <p:spPr bwMode="auto">
          <a:xfrm>
            <a:off x="8012235" y="580266"/>
            <a:ext cx="160745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hips.hearstapps.com/hmg-prod.s3.amazonaws.com/images/carole-baskin-mask-1589921201.jpg">
            <a:extLst>
              <a:ext uri="{FF2B5EF4-FFF2-40B4-BE49-F238E27FC236}">
                <a16:creationId xmlns:a16="http://schemas.microsoft.com/office/drawing/2014/main" id="{7CF06887-1325-60EE-EDD9-7CA9739E1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 t="24884" r="6051" b="19140"/>
          <a:stretch/>
        </p:blipFill>
        <p:spPr bwMode="auto">
          <a:xfrm>
            <a:off x="2972239" y="2817342"/>
            <a:ext cx="1625977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Subtitle 4">
            <a:extLst>
              <a:ext uri="{FF2B5EF4-FFF2-40B4-BE49-F238E27FC236}">
                <a16:creationId xmlns:a16="http://schemas.microsoft.com/office/drawing/2014/main" id="{02545344-6E0E-CF8F-2F84-EF281108E38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pic>
        <p:nvPicPr>
          <p:cNvPr id="54" name="Picture 2" descr="Keith Lemon launches the 'I Love Variety' celebrity face mask campaign |  Variety, the Children's Charity">
            <a:extLst>
              <a:ext uri="{FF2B5EF4-FFF2-40B4-BE49-F238E27FC236}">
                <a16:creationId xmlns:a16="http://schemas.microsoft.com/office/drawing/2014/main" id="{F39A0A9A-0598-BE00-15EE-BD28CCEA0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9426" r="14430" b="21950"/>
          <a:stretch/>
        </p:blipFill>
        <p:spPr bwMode="auto">
          <a:xfrm>
            <a:off x="7936457" y="5195401"/>
            <a:ext cx="160974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ace masks: Kim Kardashian, Ben Affleck, Johnny Depp among celebrities  wearing coverings wrong | Daily Telegraph">
            <a:extLst>
              <a:ext uri="{FF2B5EF4-FFF2-40B4-BE49-F238E27FC236}">
                <a16:creationId xmlns:a16="http://schemas.microsoft.com/office/drawing/2014/main" id="{474BA233-60C7-3964-5B4A-BEB4C5641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9" r="4483" b="6417"/>
          <a:stretch/>
        </p:blipFill>
        <p:spPr bwMode="auto">
          <a:xfrm>
            <a:off x="2880560" y="5035368"/>
            <a:ext cx="171765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2. He may be a famous telly talent show judge, but can you recognise this Mr X?">
            <a:extLst>
              <a:ext uri="{FF2B5EF4-FFF2-40B4-BE49-F238E27FC236}">
                <a16:creationId xmlns:a16="http://schemas.microsoft.com/office/drawing/2014/main" id="{8536FD67-267F-AB65-C603-24BFAD3D4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t="1080" r="16470" b="9804"/>
          <a:stretch/>
        </p:blipFill>
        <p:spPr bwMode="auto">
          <a:xfrm>
            <a:off x="5494395" y="5035368"/>
            <a:ext cx="154588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11. Give me your boots, your motorcycle ... and your face mask. And isn’t it lucky that black suits the Terminator?">
            <a:extLst>
              <a:ext uri="{FF2B5EF4-FFF2-40B4-BE49-F238E27FC236}">
                <a16:creationId xmlns:a16="http://schemas.microsoft.com/office/drawing/2014/main" id="{DBBA0064-EB20-DC70-7E3C-F2E3F7A82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5" t="18173" r="21894" b="20787"/>
          <a:stretch/>
        </p:blipFill>
        <p:spPr bwMode="auto">
          <a:xfrm>
            <a:off x="454204" y="5195401"/>
            <a:ext cx="143450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static.dezeen.com/uploads/2020/04/Ron-Arad-Smile-for-Our-NHS-masks_dezeen_01sq.jpg">
            <a:extLst>
              <a:ext uri="{FF2B5EF4-FFF2-40B4-BE49-F238E27FC236}">
                <a16:creationId xmlns:a16="http://schemas.microsoft.com/office/drawing/2014/main" id="{C858EDF6-BE94-F1E2-5F06-9D4F46D74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04" y="2817342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Justin Bieber plays it safe as he dons facemask amid coronavirus | Metro  News">
            <a:extLst>
              <a:ext uri="{FF2B5EF4-FFF2-40B4-BE49-F238E27FC236}">
                <a16:creationId xmlns:a16="http://schemas.microsoft.com/office/drawing/2014/main" id="{92BEC202-D71D-09FF-54EF-5555C2F03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9793" r="37569" b="32954"/>
          <a:stretch/>
        </p:blipFill>
        <p:spPr bwMode="auto">
          <a:xfrm>
            <a:off x="7998703" y="2810896"/>
            <a:ext cx="158571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50A9DD6-2B57-4F52-6352-51053298BA9F}"/>
              </a:ext>
            </a:extLst>
          </p:cNvPr>
          <p:cNvSpPr txBox="1"/>
          <p:nvPr/>
        </p:nvSpPr>
        <p:spPr>
          <a:xfrm>
            <a:off x="242888" y="136647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Lorraine Kelly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497959A-D01D-28C7-1233-8AAD5205A60C}"/>
              </a:ext>
            </a:extLst>
          </p:cNvPr>
          <p:cNvSpPr txBox="1"/>
          <p:nvPr/>
        </p:nvSpPr>
        <p:spPr>
          <a:xfrm>
            <a:off x="2832289" y="136647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Lady Gaga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3173E81-DC4E-A30E-0566-872D200FCA22}"/>
              </a:ext>
            </a:extLst>
          </p:cNvPr>
          <p:cNvSpPr txBox="1"/>
          <p:nvPr/>
        </p:nvSpPr>
        <p:spPr>
          <a:xfrm>
            <a:off x="5104243" y="136647"/>
            <a:ext cx="2292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Jennifer Aniston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426BB0-53BA-FC36-5C94-B42AEC1FD35C}"/>
              </a:ext>
            </a:extLst>
          </p:cNvPr>
          <p:cNvSpPr txBox="1"/>
          <p:nvPr/>
        </p:nvSpPr>
        <p:spPr>
          <a:xfrm>
            <a:off x="7807956" y="136647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Nancy Pelosi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35DF934-54CB-FEC3-A4DD-2CB03BE6E628}"/>
              </a:ext>
            </a:extLst>
          </p:cNvPr>
          <p:cNvSpPr txBox="1"/>
          <p:nvPr/>
        </p:nvSpPr>
        <p:spPr>
          <a:xfrm>
            <a:off x="2759282" y="2410786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Carole Baskin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A92AB66-ECD9-F12D-AB9B-6A5171549B97}"/>
              </a:ext>
            </a:extLst>
          </p:cNvPr>
          <p:cNvSpPr txBox="1"/>
          <p:nvPr/>
        </p:nvSpPr>
        <p:spPr>
          <a:xfrm>
            <a:off x="6508" y="2410786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Christine Lampard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3E3677-0A08-B66D-E8A2-37D8522F8CC7}"/>
              </a:ext>
            </a:extLst>
          </p:cNvPr>
          <p:cNvSpPr txBox="1"/>
          <p:nvPr/>
        </p:nvSpPr>
        <p:spPr>
          <a:xfrm>
            <a:off x="5324476" y="2410786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Stephen Fry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B17282A-65A8-ABF5-D06F-8A4944DC9F29}"/>
              </a:ext>
            </a:extLst>
          </p:cNvPr>
          <p:cNvSpPr txBox="1"/>
          <p:nvPr/>
        </p:nvSpPr>
        <p:spPr>
          <a:xfrm>
            <a:off x="7880540" y="2396124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Justin Bieber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6396359-E008-960A-7688-30C8EB94A554}"/>
              </a:ext>
            </a:extLst>
          </p:cNvPr>
          <p:cNvSpPr txBox="1"/>
          <p:nvPr/>
        </p:nvSpPr>
        <p:spPr>
          <a:xfrm>
            <a:off x="125747" y="4515000"/>
            <a:ext cx="2249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Arnold Schwarzenegger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9A8CD5-A25B-88D2-245F-A6971277BC18}"/>
              </a:ext>
            </a:extLst>
          </p:cNvPr>
          <p:cNvSpPr txBox="1"/>
          <p:nvPr/>
        </p:nvSpPr>
        <p:spPr>
          <a:xfrm>
            <a:off x="7765736" y="4523120"/>
            <a:ext cx="2050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Keith Lemon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(Leigh Francis)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4AE8C0-3181-EDFF-B782-1F64399158AE}"/>
              </a:ext>
            </a:extLst>
          </p:cNvPr>
          <p:cNvSpPr txBox="1"/>
          <p:nvPr/>
        </p:nvSpPr>
        <p:spPr>
          <a:xfrm>
            <a:off x="5185422" y="4607696"/>
            <a:ext cx="216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Simon Cowell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8EB91F3-FDD3-7C16-6794-79841D490BED}"/>
              </a:ext>
            </a:extLst>
          </p:cNvPr>
          <p:cNvSpPr txBox="1"/>
          <p:nvPr/>
        </p:nvSpPr>
        <p:spPr>
          <a:xfrm>
            <a:off x="2645375" y="4607696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Johnny Depp</a:t>
            </a:r>
          </a:p>
        </p:txBody>
      </p:sp>
    </p:spTree>
    <p:extLst>
      <p:ext uri="{BB962C8B-B14F-4D97-AF65-F5344CB8AC3E}">
        <p14:creationId xmlns:p14="http://schemas.microsoft.com/office/powerpoint/2010/main" val="335607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Chron-illogical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Sort the 3 clues into chronological order</a:t>
            </a:r>
          </a:p>
          <a:p>
            <a:pPr algn="l"/>
            <a:r>
              <a:rPr lang="en-US" b="1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points for the correct answer, e.g. C B A</a:t>
            </a:r>
          </a:p>
          <a:p>
            <a:pPr algn="l"/>
            <a:r>
              <a:rPr lang="en-US" dirty="0">
                <a:solidFill>
                  <a:schemeClr val="accent2"/>
                </a:solidFill>
              </a:rPr>
              <a:t>Questions: </a:t>
            </a:r>
            <a:r>
              <a:rPr lang="en-US" b="1" dirty="0">
                <a:solidFill>
                  <a:schemeClr val="accent2"/>
                </a:solidFill>
              </a:rPr>
              <a:t>6</a:t>
            </a:r>
            <a:r>
              <a:rPr lang="en-US" dirty="0">
                <a:solidFill>
                  <a:schemeClr val="accent2"/>
                </a:solidFill>
              </a:rPr>
              <a:t>	Total Points: </a:t>
            </a:r>
            <a:r>
              <a:rPr lang="en-US" b="1" dirty="0">
                <a:solidFill>
                  <a:schemeClr val="accent2"/>
                </a:solidFill>
              </a:rPr>
              <a:t>12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CBE9483-07AC-B2BC-999D-C1AE8025476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06961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Collapse of the Berlin Wall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62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Falklands War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Mandela becomes president of South Africa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2423114E-F208-3E2B-6F8F-D28EA466FA7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1672327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Black Death arrived in England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25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Darwin’s “On the Origin of Species”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published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known sighting of the dodo bird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4641E7DA-0B01-C16D-FE58-0436D0B669A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6410272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 attack Pearl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Harbor</a:t>
            </a:r>
            <a:endParaRPr lang="en-GB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 Curie 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becomes the first woman to win a Nobel Prize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Sinking of the Titanic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D1ECB467-C7DB-813F-A48E-2126A938126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0124191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the Great Fire of London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Spanish Armada sets sail for England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 of American Independence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10435863-8D36-025C-269E-FC3F061B27B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122603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Assassination of President Kennedy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first lands on the moon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Edmund Hillary reaches the summit of Mt. Everest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43287C2A-2CFF-A530-38CD-09825922D0E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6959938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879" y="2598279"/>
            <a:ext cx="2304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Friday Agreement signed in Northern Ireland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Chernobyl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disaster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7808" y="2598279"/>
            <a:ext cx="2342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Margaret Thatcher becomes Prime Minister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76950563-4D3A-E041-EB33-11AAA2E31D3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3103253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327496" cy="1646302"/>
          </a:xfrm>
        </p:spPr>
        <p:txBody>
          <a:bodyPr/>
          <a:lstStyle/>
          <a:p>
            <a:pPr algn="l"/>
            <a:r>
              <a:rPr lang="en-GB" dirty="0"/>
              <a:t>Chron-illogical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Sort the 3 clues into chronological order</a:t>
            </a:r>
          </a:p>
          <a:p>
            <a:pPr algn="l"/>
            <a:r>
              <a:rPr lang="en-US" b="1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points for the correct answer, e.g. C B A</a:t>
            </a:r>
          </a:p>
          <a:p>
            <a:pPr algn="l"/>
            <a:r>
              <a:rPr lang="en-US" dirty="0">
                <a:solidFill>
                  <a:schemeClr val="accent2"/>
                </a:solidFill>
              </a:rPr>
              <a:t>Questions: </a:t>
            </a:r>
            <a:r>
              <a:rPr lang="en-US" b="1" dirty="0">
                <a:solidFill>
                  <a:schemeClr val="accent2"/>
                </a:solidFill>
              </a:rPr>
              <a:t>6</a:t>
            </a:r>
            <a:r>
              <a:rPr lang="en-US" dirty="0">
                <a:solidFill>
                  <a:schemeClr val="accent2"/>
                </a:solidFill>
              </a:rPr>
              <a:t>	Total Points: </a:t>
            </a:r>
            <a:r>
              <a:rPr lang="en-US" b="1" dirty="0">
                <a:solidFill>
                  <a:schemeClr val="accent2"/>
                </a:solidFill>
              </a:rPr>
              <a:t>12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7F8B8316-E1F1-3104-6237-30CAD2B1DCF6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24153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Falklands War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88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6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Collapse of the Berlin Wall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362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Mandela becomes president of South Africa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614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A1968A13-ACB6-E27B-C98F-B5D1CF99DC9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14900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Black Death arrived in England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88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known sighting of the dodo bird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362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Darwin’s “On the Origin of Species”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published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614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1859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2174432E-F621-47F4-C7CD-08D696F79E3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28753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800" dirty="0"/>
              <a:t>Trivia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1 point for the correct answer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10</a:t>
            </a:r>
            <a:r>
              <a:rPr lang="en-GB" dirty="0"/>
              <a:t>	Total Points: </a:t>
            </a:r>
            <a:r>
              <a:rPr lang="en-GB" b="1" dirty="0"/>
              <a:t>10</a:t>
            </a:r>
            <a:endParaRPr lang="en-GB" dirty="0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431B9376-5FA0-9EC4-8939-B76E208513BE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53172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 Curie 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becomes the first woman to win a Nobel Prize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88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Sinking of the Titanic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362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 attack Pearl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Harbor</a:t>
            </a:r>
            <a:endParaRPr lang="en-GB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614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1941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C19362A9-99D3-C1BC-0990-5372B194CD9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7119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Spanish Armada sets sail for England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88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the Great Fire of London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362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 of American Independence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614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1776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1C854285-369D-236B-D436-CB9F94C3259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13746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Edmund Hillary reaches the summit of Mt. Everest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88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Assassination of President Kennedy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362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first lands on the moon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614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1969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A02B638C-55A5-46B6-699F-6C6F02A86D2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74739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879" y="2598279"/>
            <a:ext cx="2304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Margaret Thatcher becomes Prime Minister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88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Chernobyl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disaster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362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49100" y="2598279"/>
            <a:ext cx="2342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Friday Agreement signed in Northern Ireland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6143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0B79E51B-8BA2-D0C8-C2B8-7195177F6BB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04581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800" dirty="0"/>
              <a:t>Wipeout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Write down one answer to the category</a:t>
            </a:r>
          </a:p>
          <a:p>
            <a:pPr algn="l"/>
            <a:r>
              <a:rPr lang="en-GB" b="1" dirty="0"/>
              <a:t>2</a:t>
            </a:r>
            <a:r>
              <a:rPr lang="en-GB" dirty="0"/>
              <a:t> points if answer is correct </a:t>
            </a:r>
            <a:r>
              <a:rPr lang="en-GB" u="sng" dirty="0"/>
              <a:t>and</a:t>
            </a:r>
            <a:r>
              <a:rPr lang="en-GB" dirty="0"/>
              <a:t> unique (no one else wrote it down)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5</a:t>
            </a:r>
            <a:r>
              <a:rPr lang="en-GB" dirty="0"/>
              <a:t>	Total Points: </a:t>
            </a:r>
            <a:r>
              <a:rPr lang="en-GB" b="1" dirty="0"/>
              <a:t>10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C1D8D13F-B567-7969-0205-A7F58F08269E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7309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First Name of Strictly winning professional dancer up to series 17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AC0CB96-43B5-52CE-CFE9-0DAB57C529A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7027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First Name of Strictly winning professional dancer up to series 17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9A481C-42E0-4401-D048-6215989A0EC7}"/>
              </a:ext>
            </a:extLst>
          </p:cNvPr>
          <p:cNvSpPr txBox="1">
            <a:spLocks/>
          </p:cNvSpPr>
          <p:nvPr/>
        </p:nvSpPr>
        <p:spPr>
          <a:xfrm>
            <a:off x="1507067" y="3600449"/>
            <a:ext cx="7766936" cy="269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Time’s up!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player/team should now reveal their answer to the group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duplicates score zero points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Correct answers shown next…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347FBF18-2394-B88D-EE40-9EA85F8E374C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8413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First Name of Strictly winning professional dancer up to series 17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2098F-6B53-DA37-B8EA-7A0BB71546EC}"/>
              </a:ext>
            </a:extLst>
          </p:cNvPr>
          <p:cNvSpPr txBox="1"/>
          <p:nvPr/>
        </p:nvSpPr>
        <p:spPr>
          <a:xfrm>
            <a:off x="1300163" y="5854181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points if answer is correct </a:t>
            </a:r>
            <a:r>
              <a:rPr lang="en-GB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unique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E6A3E-2DF9-813E-71E4-A599920CB213}"/>
              </a:ext>
            </a:extLst>
          </p:cNvPr>
          <p:cNvSpPr txBox="1"/>
          <p:nvPr/>
        </p:nvSpPr>
        <p:spPr>
          <a:xfrm>
            <a:off x="1210491" y="3345442"/>
            <a:ext cx="1985147" cy="230832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2"/>
                </a:solidFill>
              </a:rPr>
              <a:t>Aliona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2"/>
                </a:solidFill>
              </a:rPr>
              <a:t>Aljaž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Artem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Brendan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Camilla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Darren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Flavia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Joanne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76FA3-5BE1-3B97-4D3D-483F9599F904}"/>
              </a:ext>
            </a:extLst>
          </p:cNvPr>
          <p:cNvSpPr txBox="1"/>
          <p:nvPr/>
        </p:nvSpPr>
        <p:spPr>
          <a:xfrm>
            <a:off x="3457967" y="3345442"/>
            <a:ext cx="2347522" cy="258532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</a:rPr>
              <a:t>Karen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</a:rPr>
              <a:t>Katya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</a:rPr>
              <a:t>Kevin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</a:rPr>
              <a:t>Lilia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</a:rPr>
              <a:t>Matthew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</a:rPr>
              <a:t>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</a:rPr>
              <a:t>Oti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</a:rPr>
              <a:t>Pasha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4E70DBE7-75B2-BA0D-01A1-D6CE02B2FA5C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4114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7F7C8-743A-1180-C61D-70E8BB411339}"/>
              </a:ext>
            </a:extLst>
          </p:cNvPr>
          <p:cNvSpPr txBox="1"/>
          <p:nvPr/>
        </p:nvSpPr>
        <p:spPr>
          <a:xfrm>
            <a:off x="1445879" y="1930401"/>
            <a:ext cx="665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First name of a character to appear in every season of Modern Family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14F6FED2-1ED2-A495-E7DD-20ECA2AE548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71502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9A481C-42E0-4401-D048-6215989A0EC7}"/>
              </a:ext>
            </a:extLst>
          </p:cNvPr>
          <p:cNvSpPr txBox="1">
            <a:spLocks/>
          </p:cNvSpPr>
          <p:nvPr/>
        </p:nvSpPr>
        <p:spPr>
          <a:xfrm>
            <a:off x="1507067" y="3600449"/>
            <a:ext cx="7766936" cy="269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Time’s up!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player/team should now reveal their answer to the group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duplicates score zero points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Correct answers shown next…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0EDC5-A185-5994-51D9-610F494420E2}"/>
              </a:ext>
            </a:extLst>
          </p:cNvPr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First name of a character to appear in every season of Modern Family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454AEA4B-686A-78AF-B8E2-6C99E5225C6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750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colour are Daffy Duck’s feathers?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White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Black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Yellow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CBABD41-C4BD-DE91-16A6-047800ECBFFE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94436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2098F-6B53-DA37-B8EA-7A0BB71546EC}"/>
              </a:ext>
            </a:extLst>
          </p:cNvPr>
          <p:cNvSpPr txBox="1"/>
          <p:nvPr/>
        </p:nvSpPr>
        <p:spPr>
          <a:xfrm>
            <a:off x="1309688" y="5755221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points if answer is correct </a:t>
            </a:r>
            <a:r>
              <a:rPr lang="en-GB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unique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E6A3E-2DF9-813E-71E4-A599920CB213}"/>
              </a:ext>
            </a:extLst>
          </p:cNvPr>
          <p:cNvSpPr txBox="1"/>
          <p:nvPr/>
        </p:nvSpPr>
        <p:spPr>
          <a:xfrm>
            <a:off x="1210491" y="3345442"/>
            <a:ext cx="3032897" cy="203132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Cameron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Dylan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Gloria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Haley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76FA3-5BE1-3B97-4D3D-483F9599F904}"/>
              </a:ext>
            </a:extLst>
          </p:cNvPr>
          <p:cNvSpPr txBox="1"/>
          <p:nvPr/>
        </p:nvSpPr>
        <p:spPr>
          <a:xfrm>
            <a:off x="4334514" y="3345442"/>
            <a:ext cx="3286792" cy="203132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Jay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Lily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Luke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Manny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Mitchell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Phil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5E604-5117-CF47-1579-D34CB44EB8D7}"/>
              </a:ext>
            </a:extLst>
          </p:cNvPr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First name of a character to appear in every season of Modern Family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1E09726A-2EF8-CA15-0ACD-0AC6AA9BE63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5795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73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Actors to have played either Q or M in a James Bond film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7786D61-E81F-EF95-A4F6-C969A75B9D9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5366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8" y="1930401"/>
            <a:ext cx="6645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Actors to have played either Q or M in a James Bond film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9A481C-42E0-4401-D048-6215989A0EC7}"/>
              </a:ext>
            </a:extLst>
          </p:cNvPr>
          <p:cNvSpPr txBox="1">
            <a:spLocks/>
          </p:cNvSpPr>
          <p:nvPr/>
        </p:nvSpPr>
        <p:spPr>
          <a:xfrm>
            <a:off x="1507067" y="3600449"/>
            <a:ext cx="7766936" cy="269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Time’s up!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player/team should now reveal their answer to the group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duplicates score zero points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Correct answers shown next…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B04431A-380B-F541-35EF-8E924090460E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02306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772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Actors to have played either Q or M in a James Bond film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2098F-6B53-DA37-B8EA-7A0BB71546EC}"/>
              </a:ext>
            </a:extLst>
          </p:cNvPr>
          <p:cNvSpPr txBox="1"/>
          <p:nvPr/>
        </p:nvSpPr>
        <p:spPr>
          <a:xfrm>
            <a:off x="1357313" y="5739887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points if answer is correct </a:t>
            </a:r>
            <a:r>
              <a:rPr lang="en-GB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unique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E6A3E-2DF9-813E-71E4-A599920CB213}"/>
              </a:ext>
            </a:extLst>
          </p:cNvPr>
          <p:cNvSpPr txBox="1"/>
          <p:nvPr/>
        </p:nvSpPr>
        <p:spPr>
          <a:xfrm>
            <a:off x="1210491" y="3345442"/>
            <a:ext cx="4373752" cy="230832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Alec McCowen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Ben Whishaw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Bernard Lee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David Niven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Desmond Llewelyn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Edward Fox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Geoffrey Bayldon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02EF8E-FB80-A39F-8B9F-8EE1AD9B58EF}"/>
              </a:ext>
            </a:extLst>
          </p:cNvPr>
          <p:cNvSpPr txBox="1"/>
          <p:nvPr/>
        </p:nvSpPr>
        <p:spPr>
          <a:xfrm>
            <a:off x="5790337" y="3345441"/>
            <a:ext cx="3615601" cy="175432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John Cleese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John Huston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Judi Dench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Peter Burton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Ralph Fiennes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Robert Brown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B377890C-E21F-D67C-D773-92072EB3FAC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029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Thanks for playing!</a:t>
            </a:r>
          </a:p>
        </p:txBody>
      </p:sp>
    </p:spTree>
    <p:extLst>
      <p:ext uri="{BB962C8B-B14F-4D97-AF65-F5344CB8AC3E}">
        <p14:creationId xmlns:p14="http://schemas.microsoft.com/office/powerpoint/2010/main" val="250598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is Scotland’s national animal?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Dragon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Pony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Unicorn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F957814F-70A0-2A75-A731-BFF792F7326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68538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2710</Words>
  <Application>Microsoft Office PowerPoint</Application>
  <PresentationFormat>Widescreen</PresentationFormat>
  <Paragraphs>1080</Paragraphs>
  <Slides>84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8" baseType="lpstr">
      <vt:lpstr>Arial</vt:lpstr>
      <vt:lpstr>Calibri</vt:lpstr>
      <vt:lpstr>Wingdings 3</vt:lpstr>
      <vt:lpstr>Facet</vt:lpstr>
      <vt:lpstr>The LukeMain.com Lockdown Quiz 4</vt:lpstr>
      <vt:lpstr>PowerPoint Presentation</vt:lpstr>
      <vt:lpstr>Celebrities</vt:lpstr>
      <vt:lpstr>PowerPoint Presentation</vt:lpstr>
      <vt:lpstr>Celebrities Answers</vt:lpstr>
      <vt:lpstr>PowerPoint Presentation</vt:lpstr>
      <vt:lpstr>Trivia</vt:lpstr>
      <vt:lpstr>Trivia</vt:lpstr>
      <vt:lpstr>Trivia</vt:lpstr>
      <vt:lpstr>Trivia</vt:lpstr>
      <vt:lpstr>Trivia</vt:lpstr>
      <vt:lpstr>Trivia</vt:lpstr>
      <vt:lpstr>Trivia</vt:lpstr>
      <vt:lpstr>Trivia</vt:lpstr>
      <vt:lpstr>Trivia</vt:lpstr>
      <vt:lpstr>Trivia</vt:lpstr>
      <vt:lpstr>Trivia</vt:lpstr>
      <vt:lpstr>Trivia Answers</vt:lpstr>
      <vt:lpstr>Trivia Answers</vt:lpstr>
      <vt:lpstr>Trivia Answers</vt:lpstr>
      <vt:lpstr>Trivia Answers</vt:lpstr>
      <vt:lpstr>Trivia Answers</vt:lpstr>
      <vt:lpstr>Trivia Answers</vt:lpstr>
      <vt:lpstr>Trivia Answers</vt:lpstr>
      <vt:lpstr>Trivia Answers</vt:lpstr>
      <vt:lpstr>Trivia Answers</vt:lpstr>
      <vt:lpstr>Trivia Answers</vt:lpstr>
      <vt:lpstr>Trivia Answers</vt:lpstr>
      <vt:lpstr>Spelling</vt:lpstr>
      <vt:lpstr>Spelling</vt:lpstr>
      <vt:lpstr>Spelling</vt:lpstr>
      <vt:lpstr>Spelling</vt:lpstr>
      <vt:lpstr>Spelling</vt:lpstr>
      <vt:lpstr>Spelling</vt:lpstr>
      <vt:lpstr>Spelling</vt:lpstr>
      <vt:lpstr>Spelling</vt:lpstr>
      <vt:lpstr>Spelling</vt:lpstr>
      <vt:lpstr>Spelling Answers</vt:lpstr>
      <vt:lpstr>Spelling Answers</vt:lpstr>
      <vt:lpstr>Spelling Answers</vt:lpstr>
      <vt:lpstr>Spelling Answers</vt:lpstr>
      <vt:lpstr>Spelling Answers</vt:lpstr>
      <vt:lpstr>Spelling Answers</vt:lpstr>
      <vt:lpstr>Spelling Answers</vt:lpstr>
      <vt:lpstr>Spelling Answers</vt:lpstr>
      <vt:lpstr>Spelling Answers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Chron-illogical</vt:lpstr>
      <vt:lpstr>Chron-illogical</vt:lpstr>
      <vt:lpstr>Chron-illogical</vt:lpstr>
      <vt:lpstr>Chron-illogical</vt:lpstr>
      <vt:lpstr>Chron-illogical</vt:lpstr>
      <vt:lpstr>Chron-illogical</vt:lpstr>
      <vt:lpstr>Chron-illogical</vt:lpstr>
      <vt:lpstr>Chron-illogical Answers</vt:lpstr>
      <vt:lpstr>Chron-illogical Answers</vt:lpstr>
      <vt:lpstr>Chron-illogical Answers</vt:lpstr>
      <vt:lpstr>Chron-illogical Answers</vt:lpstr>
      <vt:lpstr>Chron-illogical Answers</vt:lpstr>
      <vt:lpstr>Chron-illogical Answers</vt:lpstr>
      <vt:lpstr>Chron-illogical Answers</vt:lpstr>
      <vt:lpstr>Wipeout</vt:lpstr>
      <vt:lpstr>Wipeout</vt:lpstr>
      <vt:lpstr>Wipeout</vt:lpstr>
      <vt:lpstr>Wipeout</vt:lpstr>
      <vt:lpstr>Wipeout</vt:lpstr>
      <vt:lpstr>Wipeout</vt:lpstr>
      <vt:lpstr>Wipeout</vt:lpstr>
      <vt:lpstr>Wipeout</vt:lpstr>
      <vt:lpstr>Wipeout</vt:lpstr>
      <vt:lpstr>Wipeout</vt:lpstr>
      <vt:lpstr>Thanks for playing!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20s-30s Quiz</dc:title>
  <dc:creator>Microsoft account</dc:creator>
  <cp:lastModifiedBy>Luke Main</cp:lastModifiedBy>
  <cp:revision>152</cp:revision>
  <dcterms:created xsi:type="dcterms:W3CDTF">2020-04-27T09:50:37Z</dcterms:created>
  <dcterms:modified xsi:type="dcterms:W3CDTF">2023-11-08T16:54:30Z</dcterms:modified>
</cp:coreProperties>
</file>